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80D3-22B1-429E-A1DA-28092773F877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7E4A-54CF-4E20-BD4E-ECB905F8143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80D3-22B1-429E-A1DA-28092773F877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7E4A-54CF-4E20-BD4E-ECB905F81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80D3-22B1-429E-A1DA-28092773F877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7E4A-54CF-4E20-BD4E-ECB905F81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80D3-22B1-429E-A1DA-28092773F877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7E4A-54CF-4E20-BD4E-ECB905F81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80D3-22B1-429E-A1DA-28092773F877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EDA7E4A-54CF-4E20-BD4E-ECB905F8143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80D3-22B1-429E-A1DA-28092773F877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7E4A-54CF-4E20-BD4E-ECB905F81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80D3-22B1-429E-A1DA-28092773F877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7E4A-54CF-4E20-BD4E-ECB905F81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80D3-22B1-429E-A1DA-28092773F877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7E4A-54CF-4E20-BD4E-ECB905F81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80D3-22B1-429E-A1DA-28092773F877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7E4A-54CF-4E20-BD4E-ECB905F81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80D3-22B1-429E-A1DA-28092773F877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7E4A-54CF-4E20-BD4E-ECB905F81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80D3-22B1-429E-A1DA-28092773F877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7E4A-54CF-4E20-BD4E-ECB905F81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2480D3-22B1-429E-A1DA-28092773F877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EDA7E4A-54CF-4E20-BD4E-ECB905F8143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928693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ИССЛЕДОВАНИЕ </a:t>
            </a:r>
            <a:r>
              <a:rPr lang="ru-RU" b="1" i="1" dirty="0" smtClean="0"/>
              <a:t>КРЕАТИВНОСТИ </a:t>
            </a:r>
            <a:r>
              <a:rPr lang="ru-RU" sz="1800" b="1" i="1" dirty="0" smtClean="0"/>
              <a:t>(дорисуй как хочется)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6400800" cy="413862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псих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263" y="1428736"/>
            <a:ext cx="6741761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ВЫСОКИЙ УРОВЕНЬ </a:t>
            </a:r>
            <a:r>
              <a:rPr lang="ru-RU" sz="3200" dirty="0" smtClean="0"/>
              <a:t>КРЕАТИВНОСТИ </a:t>
            </a:r>
            <a:r>
              <a:rPr lang="ru-RU" sz="1800" dirty="0" smtClean="0"/>
              <a:t>(</a:t>
            </a:r>
            <a:r>
              <a:rPr lang="ru-RU" sz="1600" dirty="0" smtClean="0"/>
              <a:t>максимально 12 баллов, чем больше ребенок использует разные предметы из разных областей и направления, тем выше балл по каждому рисунку, соединив два в один – начисляется 3 балла)</a:t>
            </a:r>
            <a:endParaRPr lang="ru-RU" sz="1600" dirty="0"/>
          </a:p>
        </p:txBody>
      </p:sp>
      <p:pic>
        <p:nvPicPr>
          <p:cNvPr id="6" name="Содержимое 5" descr="КРЕАТИВ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6" y="1484784"/>
            <a:ext cx="6966869" cy="514353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75</TotalTime>
  <Words>43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Апекс</vt:lpstr>
      <vt:lpstr>ИССЛЕДОВАНИЕ КРЕАТИВНОСТИ (дорисуй как хочется)</vt:lpstr>
      <vt:lpstr>ВЫСОКИЙ УРОВЕНЬ КРЕАТИВНОСТИ (максимально 12 баллов, чем больше ребенок использует разные предметы из разных областей и направления, тем выше балл по каждому рисунку, соединив два в один – начисляется 3 балла)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КРЕАТИВНОСТИ</dc:title>
  <dc:creator>Admin</dc:creator>
  <cp:lastModifiedBy>USER</cp:lastModifiedBy>
  <cp:revision>5</cp:revision>
  <dcterms:created xsi:type="dcterms:W3CDTF">2011-02-07T16:51:30Z</dcterms:created>
  <dcterms:modified xsi:type="dcterms:W3CDTF">2020-11-13T05:17:10Z</dcterms:modified>
</cp:coreProperties>
</file>