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7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6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42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8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4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5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9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43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A7F3-A720-4C3E-95E6-6C2B38E83A83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E8753-2307-40E2-9A54-3605B9E28B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13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7780" cmpd="sng">
            <a:solidFill>
              <a:srgbClr val="FFFFFF"/>
            </a:solidFill>
            <a:prstDash val="solid"/>
            <a:miter lim="800000"/>
          </a:ln>
          <a:gradFill rotWithShape="1">
            <a:gsLst>
              <a:gs pos="0">
                <a:srgbClr val="000000">
                  <a:tint val="92000"/>
                  <a:shade val="100000"/>
                  <a:satMod val="150000"/>
                </a:srgbClr>
              </a:gs>
              <a:gs pos="49000">
                <a:srgbClr val="000000">
                  <a:tint val="89000"/>
                  <a:shade val="90000"/>
                  <a:satMod val="150000"/>
                </a:srgbClr>
              </a:gs>
              <a:gs pos="50000">
                <a:srgbClr val="000000">
                  <a:tint val="100000"/>
                  <a:shade val="75000"/>
                  <a:satMod val="150000"/>
                </a:srgbClr>
              </a:gs>
              <a:gs pos="95000">
                <a:srgbClr val="000000">
                  <a:shade val="47000"/>
                  <a:satMod val="150000"/>
                </a:srgbClr>
              </a:gs>
              <a:gs pos="100000">
                <a:srgbClr val="000000">
                  <a:shade val="39000"/>
                  <a:satMod val="150000"/>
                </a:srgbClr>
              </a:gs>
            </a:gsLst>
            <a:lin ang="5400000"/>
          </a:gradFill>
          <a:effectLst>
            <a:outerShdw blurRad="50800" algn="tl" rotWithShape="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792" y="188640"/>
            <a:ext cx="7772400" cy="1470025"/>
          </a:xfrm>
        </p:spPr>
        <p:txBody>
          <a:bodyPr/>
          <a:lstStyle/>
          <a:p>
            <a:r>
              <a:rPr lang="ru-RU" dirty="0" smtClean="0"/>
              <a:t>Интерактивная </a:t>
            </a:r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9592" y="1484784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«Великие рекорды живой природы»</a:t>
            </a:r>
            <a:endParaRPr lang="ru-RU" sz="5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070" y="393305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 учитель биологии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ГУО «Средняя школа №1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г.Сенно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З.И.Азгура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Александрович Оксана Александровна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547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Индийский баньян или фикус бенгальский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Окружность кроны превышает 300 м, а число «стволов»- воздушных корней достигает 600.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s://bobbhandari.com/wp-content/uploads/2020/08/3-Bungee-banyantree-2048x13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47" y="2524856"/>
            <a:ext cx="6226764" cy="412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 какого растения самая тяжелая древесина?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«змеиного дерева» или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пиратинера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растущего в Гвиане. Его плотная древесина в 1,5 раза тяжелее воды. Она тонет в воде, как камень.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www.zadi.ru/i/image/cache/data/product/_________________5024f51075424-500x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1200" r="9233" b="14017"/>
          <a:stretch/>
        </p:blipFill>
        <p:spPr bwMode="auto">
          <a:xfrm>
            <a:off x="3923928" y="2780928"/>
            <a:ext cx="3786187" cy="35615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6/6a/Amorp_variab_051025-2016_stg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39539"/>
            <a:ext cx="2418061" cy="3224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большая птица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332656"/>
            <a:ext cx="6120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Африканский страус, рост которого достигает 270 см, а вес 175 кг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klike.net/uploads/posts/2023-03/1679372925_3-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3160"/>
            <a:ext cx="6696744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0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У этой птицы самые длинные крылья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Альбатросы обладают самыми длинными крыльями.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Королевский альбатрос имеет размах крыльев до 370 см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tepid.ru/wp-content/uploads/2022/09/royal-albatross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8971"/>
            <a:ext cx="6667500" cy="375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громкая птица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Индийский павлин является самой громкой птицей. Его крик слышен в радиусе до 2-3 км. Обладатели шикарного хвоста оказались обладателями  самого противного и низкого сопрано.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krasivosti.pro/uploads/posts/2021-04/1618693635_32-krasivosti_pro-p-indiiskii-pavlin-ptitsi-krasivo-foto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16320"/>
            <a:ext cx="5904656" cy="3321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5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тяжелая летающая птица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72797"/>
              </p:ext>
            </p:extLst>
          </p:nvPr>
        </p:nvGraphicFramePr>
        <p:xfrm>
          <a:off x="0" y="0"/>
          <a:ext cx="9180512" cy="6858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835696"/>
                <a:gridCol w="1440160"/>
                <a:gridCol w="1368152"/>
                <a:gridCol w="1512168"/>
                <a:gridCol w="1512168"/>
                <a:gridCol w="1512168"/>
              </a:tblGrid>
              <a:tr h="13716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50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50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Насекомые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Рептилии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20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Разное 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40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50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3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696" y="175573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Африканская большая дрофа, обитающая в Африке. Ее вес доходит о 19 кг.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pofoto.club/uploads/posts/2022-01/1641229760_1-pofoto-club-p-afrikanskaya-bolshaya-drofa-foto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5"/>
            <a:ext cx="5328592" cy="4528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3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ядовитая птица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9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56463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Питоуи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Яд содержится в ее коже.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carolinabirds.org/IMAGE11LG/Troupial%2C_Venezuelan_Nate_Sw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289981" cy="471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Самое быстролетающее насекомое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591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96587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Стрекоза. Развивает скорость до 90 км/час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s://stop-klopu.com/wp-content/uploads/5/6/a/56af4525be8f21625f29778d1ecf55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51681"/>
            <a:ext cx="4680520" cy="4680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05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Самая большая в мире бабочка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73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126" y="18864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Совка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агриппина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Размах ее крыльев 30 см. Обитает в Южной Америке.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s://chudo-prirody.com/uploads/posts/2021-08/1628322621_170-p-babochka-sovka-foto-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2" y="1804546"/>
            <a:ext cx="6993660" cy="4843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586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Самый большой в мире жук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20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58727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Дровосек-титан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https://stop-klopu.com/wp-content/uploads/0/0/2/002062516cb205fbce69495e16044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66" y="1110192"/>
            <a:ext cx="7403976" cy="492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13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Самое громкое насекомое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1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Самое высокое дерево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334"/>
            <a:ext cx="82809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Гребляк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Гребляк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имея длину всего 2 мм, способен создавать шум в 99,2 дБ. Это можно сравнить с сидением в первом ряду перед оркестром или со звуком отбойного молотка на расстоянии 50 футов.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://redsvn.net/wp-content/uploads/2021/11/Corixa20punctata2022C20Gestippelde20duikerwants2C20Saxifraga-Kees20Marijnisse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9" t="10370" r="9680" b="11119"/>
          <a:stretch/>
        </p:blipFill>
        <p:spPr bwMode="auto">
          <a:xfrm>
            <a:off x="1847700" y="3478654"/>
            <a:ext cx="4896931" cy="3169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76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Самые сильные в мире насекомых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1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Скарабеи, или жук-навозник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 по себе он небольшой, размер не превышает 6−7 см, но при этом он способен поднять вес, который в 1141 раз превосходит его собственный!</a:t>
            </a:r>
            <a:r>
              <a:rPr lang="ru-RU" sz="3600" dirty="0"/>
              <a:t>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58" name="Picture 2" descr="https://grizun-off.ru/wp-content/uploads/a/7/4/a74165e0e027a0019f44761da35decf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45" y="3176397"/>
            <a:ext cx="4680520" cy="348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990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тяжелая змея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9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164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Анаконда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Средняя длина обыкновенной анаконды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Eunectesmurinus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), обитающей в тропическом поясе Южной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Америки.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Самка, застреленная примерно в 1960 г., не была взвешена. Длина змеи достигала 8,45 м, обхват тела - 1 1 1 см, с учетом этих размеров ее массу оценили примерно в 227 кг.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84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большая рептилия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1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Гребнистый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 экземпляра длиной более 6 м. Длина самого крупного из них превышает 7 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https://marineinhabitants.ru/images/articles/crested-crocodil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marineinhabitants.ru/images/articles/crested-crocodile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rosspectr.ru/wp-content/uploads/7/0/e/70e286f1ce06250495bcb294a4683e3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91778"/>
            <a:ext cx="6411093" cy="4031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5823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большая сухопутная черепаха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048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9036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Слоновая черепаха 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Самый крупный живой экземпляр слоновой черепахи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Geochetone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elephantopus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elephantopus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названной Голиафом, находится в заповеднике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Сейснере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шт. Флорида, США, с 1960 г. Ее длина составляет 135,5 см, ширина 102 см, высота 68,5 см, а вес 385 кг.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laplaya-rus.ru/wp-content/uploads/c/2/e/c2e27af5f787e6b99606afb5e9311d4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66551"/>
            <a:ext cx="6544186" cy="3681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57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короткая ядовитая змея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84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7248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Секвойя вечнозеленая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Ее высота составляет 115,5 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cdn1.ozone.ru/s3/multimedia-m/6104377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09" y="1780232"/>
            <a:ext cx="5040560" cy="503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99592" y="260648"/>
            <a:ext cx="7899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Африканская гадюка в Намибии является самой короткой ядовитой змеей. Средняя длина взрослой змеи — 20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сантиметров.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fun-cats.ru/wp-content/uploads/7/2/6/726141698c2a8f7ccd1421a0a6057c1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9648"/>
            <a:ext cx="6009803" cy="4002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191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древняя рептилия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26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Самой древней считается 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ящерица туатара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Она принадлежит к роду Клювоголовых (все остальные его виды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вымерли). Другое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распространенное название данной рептилии – гаттерия. Самому старому экземпляру 111 лет, и сегодня он живет в южной части острова Новая Зеландия.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upload.wikimedia.org/wikipedia/commons/8/80/30-ish_male_tuat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58958"/>
            <a:ext cx="3096344" cy="25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2 3">
            <a:hlinkClick r:id="rId3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493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длинная морская водоросль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42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8959" y="260648"/>
            <a:ext cx="8763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Бурая водоросль, длина которой достигает 200 м, обитает у тихоокеанского побережья Америки. Ее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псевдостебель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прикреплен к морскому дну на глубине от 2 до 40 м. На поверхности же плавают плоские образования, напоминающие подвижные листья. Нередко эти водоросли образуют целые плавучие острова.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78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8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Лист на котором можно плавать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234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6632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Виктория амазонская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Окружность листа кувшинки может достигать два метра, нижняя его поверхность покрыта шипами — специально для того, чтобы рыбы не наделали дыр и лист не утонул. В бортиках есть специальные отверстия, чтобы дождевая вода уходила из чаши и кувшинка все время оставалась на плаву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Огромный лист укреплен полыми ребрами, что позволяет ему держать на себе вес до 80 килограммов.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Виктория амазонская/ © blog-travushka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13410"/>
            <a:ext cx="5112568" cy="3429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4003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Самое древнее растение на планете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09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71600" y="404664"/>
            <a:ext cx="7971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Гинкго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Билоба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Окаменелые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останки листьев узнаваемой формы нашли в породах, которым более 200 млн лет.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Гинкго Билоба крона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41538"/>
            <a:ext cx="5608116" cy="4012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6527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Самая выносливая среди птиц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3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866330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Самый крупный цветок в мире растений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60648"/>
            <a:ext cx="896448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Полярная крачка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единственная птица, которая каждый сезон перелетает из Арктики в Антарктику, преодолевая расстояние в 70 тыс. км! Отдельные особи и вовсе способны преодолевать более 80 тыс. км в год.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Полярная крачка / ©Flickr 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9386" r="8176" b="9542"/>
          <a:stretch/>
        </p:blipFill>
        <p:spPr bwMode="auto">
          <a:xfrm>
            <a:off x="2123728" y="2958036"/>
            <a:ext cx="3923332" cy="3689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906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Самое сильное животное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71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8084" y="116632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уравей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сильнее слона, ибо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поднимает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предметы в 20, а то и в 50 раз тяжелее себя. Но тяжелоатлетические достижения муравьев меркнут перед рекордами, установленными миниатюрными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панцирными клещами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живущими в каждом саду. Они ворочают предметы более чем в 1000 раз, превышающие их массу.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Братья меньшие и покрупнее: 10 животных-рекордсмен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71167"/>
            <a:ext cx="3024336" cy="2259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6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Раффлезия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Арнольди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встречающаяся на островах  Суматра, Ява, Калимантан.  Диаметр цветка от 60 см до 1 м при весе до 11 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miro.medium.com/v2/resize:fit:1200/1*NgKFnXA3N-UVQAFMwfVau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2701"/>
            <a:ext cx="6309420" cy="4206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Самое толстое дерево в мире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8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Баобаб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Окружность ствола 9-10 м, высота всего 18-25 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klike.net/uploads/posts/2023-02/1676524574_3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5" y="2105263"/>
            <a:ext cx="6947408" cy="466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Рекордсмен по площади занимаемой кроны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8028384" y="573325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ь-325-5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зелень-325-56</Template>
  <TotalTime>197</TotalTime>
  <Words>573</Words>
  <Application>Microsoft Office PowerPoint</Application>
  <PresentationFormat>Экран (4:3)</PresentationFormat>
  <Paragraphs>120</Paragraphs>
  <Slides>52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зелень-325-56</vt:lpstr>
      <vt:lpstr>Интерактивная викторина</vt:lpstr>
      <vt:lpstr>Презентация PowerPoint</vt:lpstr>
      <vt:lpstr>10 Самое высокое дерево </vt:lpstr>
      <vt:lpstr>Презентация PowerPoint</vt:lpstr>
      <vt:lpstr>20 Самый крупный цветок в мире растений</vt:lpstr>
      <vt:lpstr>Презентация PowerPoint</vt:lpstr>
      <vt:lpstr>30 Самое толстое дерево в мире</vt:lpstr>
      <vt:lpstr>Презентация PowerPoint</vt:lpstr>
      <vt:lpstr>40 Рекордсмен по площади занимаемой кроны</vt:lpstr>
      <vt:lpstr>Презентация PowerPoint</vt:lpstr>
      <vt:lpstr>50 У какого растения самая тяжелая древесина?</vt:lpstr>
      <vt:lpstr>Презентация PowerPoint</vt:lpstr>
      <vt:lpstr>10 Самая большая птица </vt:lpstr>
      <vt:lpstr>Презентация PowerPoint</vt:lpstr>
      <vt:lpstr>20 У этой птицы самые длинные крылья</vt:lpstr>
      <vt:lpstr>Презентация PowerPoint</vt:lpstr>
      <vt:lpstr>30 Самая громкая птица</vt:lpstr>
      <vt:lpstr>Презентация PowerPoint</vt:lpstr>
      <vt:lpstr>40 Самая тяжелая летающая птица</vt:lpstr>
      <vt:lpstr>Презентация PowerPoint</vt:lpstr>
      <vt:lpstr>50 Самая ядовитая птица</vt:lpstr>
      <vt:lpstr>Презентация PowerPoint</vt:lpstr>
      <vt:lpstr>10 Самое быстролетающее насекомое</vt:lpstr>
      <vt:lpstr>Презентация PowerPoint</vt:lpstr>
      <vt:lpstr>20 Самая большая в мире бабочка</vt:lpstr>
      <vt:lpstr>Презентация PowerPoint</vt:lpstr>
      <vt:lpstr>30 Самый большой в мире жук</vt:lpstr>
      <vt:lpstr>Презентация PowerPoint</vt:lpstr>
      <vt:lpstr>40 Самое громкое насекомое </vt:lpstr>
      <vt:lpstr>Презентация PowerPoint</vt:lpstr>
      <vt:lpstr>50 Самые сильные в мире насекомых</vt:lpstr>
      <vt:lpstr>Презентация PowerPoint</vt:lpstr>
      <vt:lpstr>10 Самая тяжелая змея</vt:lpstr>
      <vt:lpstr>Презентация PowerPoint</vt:lpstr>
      <vt:lpstr>20 Самая большая рептилия</vt:lpstr>
      <vt:lpstr>Презентация PowerPoint</vt:lpstr>
      <vt:lpstr>30 Самая большая сухопутная черепаха</vt:lpstr>
      <vt:lpstr>Презентация PowerPoint</vt:lpstr>
      <vt:lpstr>40 Самая короткая ядовитая змея</vt:lpstr>
      <vt:lpstr>Презентация PowerPoint</vt:lpstr>
      <vt:lpstr>50 Самая древняя рептилия</vt:lpstr>
      <vt:lpstr>Презентация PowerPoint</vt:lpstr>
      <vt:lpstr>10 Самая длинная морская водоросль</vt:lpstr>
      <vt:lpstr>Презентация PowerPoint</vt:lpstr>
      <vt:lpstr>20 Лист на котором можно плавать </vt:lpstr>
      <vt:lpstr>Презентация PowerPoint</vt:lpstr>
      <vt:lpstr>30 Самое древнее растение на планете </vt:lpstr>
      <vt:lpstr>Презентация PowerPoint</vt:lpstr>
      <vt:lpstr>40 Самая выносливая среди птиц </vt:lpstr>
      <vt:lpstr>Презентация PowerPoint</vt:lpstr>
      <vt:lpstr>50 Самое сильное животное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</dc:title>
  <dc:creator>Admin</dc:creator>
  <cp:lastModifiedBy>Admin</cp:lastModifiedBy>
  <cp:revision>41</cp:revision>
  <dcterms:created xsi:type="dcterms:W3CDTF">2023-11-06T10:14:57Z</dcterms:created>
  <dcterms:modified xsi:type="dcterms:W3CDTF">2023-11-06T18:10:56Z</dcterms:modified>
</cp:coreProperties>
</file>