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8" r:id="rId3"/>
    <p:sldId id="264" r:id="rId4"/>
    <p:sldId id="257" r:id="rId5"/>
    <p:sldId id="262" r:id="rId6"/>
    <p:sldId id="263" r:id="rId7"/>
    <p:sldId id="266" r:id="rId8"/>
    <p:sldId id="268" r:id="rId9"/>
    <p:sldId id="265" r:id="rId10"/>
    <p:sldId id="269" r:id="rId11"/>
    <p:sldId id="267" r:id="rId12"/>
    <p:sldId id="260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D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F055F-463A-4B73-926E-4E4AA867FBF8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161AC-D280-46C0-8AB3-C6C27572D2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80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161AC-D280-46C0-8AB3-C6C27572D2F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63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161AC-D280-46C0-8AB3-C6C27572D2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67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161AC-D280-46C0-8AB3-C6C27572D2F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1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526F-D045-44F3-BEBD-3CFF48708756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5326-3E5F-4CFE-8B50-3D007D13EF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5" y="0"/>
            <a:ext cx="9468544" cy="7129257"/>
          </a:xfrm>
          <a:prstGeom prst="rect">
            <a:avLst/>
          </a:prstGeom>
          <a:noFill/>
        </p:spPr>
      </p:pic>
      <p:pic>
        <p:nvPicPr>
          <p:cNvPr id="2050" name="Picture 2" descr="E:\сенно\24e48bbb3cb0562edf329444c5c08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385" y="1511605"/>
            <a:ext cx="5601615" cy="46530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5661" y="548680"/>
            <a:ext cx="809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7030A0"/>
                  </a:solidFill>
                </a:ln>
                <a:solidFill>
                  <a:srgbClr val="3A0DF9"/>
                </a:solidFill>
              </a:rPr>
              <a:t>Я эту землю Родиной зову</a:t>
            </a:r>
            <a:endParaRPr lang="ru-RU" sz="5400" b="1" dirty="0">
              <a:ln w="9525">
                <a:solidFill>
                  <a:srgbClr val="7030A0"/>
                </a:solidFill>
              </a:ln>
              <a:solidFill>
                <a:srgbClr val="3A0DF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50534"/>
            <a:ext cx="3175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19" y="4105884"/>
            <a:ext cx="390144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5641098" y="1193504"/>
            <a:ext cx="2923853" cy="20383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сенно\gerb_vit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6520" y="1176298"/>
            <a:ext cx="2214578" cy="19524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57620" y="6000768"/>
            <a:ext cx="5286380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Коллективная  работа  учащихся  5 «А»  класса  ГУО «Средняя  школа  №1  г. Сенно  имени З.И</a:t>
            </a:r>
            <a:r>
              <a:rPr lang="ru-RU" dirty="0" smtClean="0"/>
              <a:t>.</a:t>
            </a:r>
            <a:r>
              <a:rPr lang="ru-RU" dirty="0" smtClean="0"/>
              <a:t> Азгура»</a:t>
            </a:r>
          </a:p>
          <a:p>
            <a:pPr algn="ctr"/>
            <a:r>
              <a:rPr lang="ru-RU" dirty="0" smtClean="0"/>
              <a:t>(классный  руководитель  </a:t>
            </a:r>
            <a:r>
              <a:rPr lang="ru-RU" dirty="0" err="1" smtClean="0"/>
              <a:t>Кучко</a:t>
            </a:r>
            <a:r>
              <a:rPr lang="ru-RU" dirty="0" smtClean="0"/>
              <a:t>  И.М.)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126" y="0"/>
            <a:ext cx="9569307" cy="720512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36" y="133491"/>
            <a:ext cx="8028384" cy="3941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3052" y="4068656"/>
            <a:ext cx="5705950" cy="2782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068656"/>
            <a:ext cx="2791329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обновленном и принаряженном городе появляются и новые церемонии – например, участие в городских мероприятиях отряда барабанщиц.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1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8"/>
            <a:ext cx="9736324" cy="733087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636912"/>
            <a:ext cx="5904655" cy="41177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2781"/>
            <a:ext cx="4580062" cy="2952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558183"/>
            <a:ext cx="307808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День Государственного герба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Государственного флага Республики Беларусь </a:t>
            </a:r>
            <a:r>
              <a:rPr lang="ru-RU" b="1" dirty="0" smtClean="0">
                <a:solidFill>
                  <a:srgbClr val="002060"/>
                </a:solidFill>
              </a:rPr>
              <a:t> - установлен </a:t>
            </a:r>
            <a:r>
              <a:rPr lang="ru-RU" b="1" dirty="0">
                <a:solidFill>
                  <a:srgbClr val="002060"/>
                </a:solidFill>
              </a:rPr>
              <a:t>этот праздник указом Президента Беларуси в 1995 году. Отмечается во второе воскресенье мая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2595" y="188640"/>
            <a:ext cx="3641893" cy="3385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ubuntubold"/>
              </a:rPr>
              <a:t>В Сенно </a:t>
            </a:r>
            <a:r>
              <a:rPr lang="ru-RU" sz="1600" b="1" dirty="0" smtClean="0">
                <a:solidFill>
                  <a:srgbClr val="002060"/>
                </a:solidFill>
                <a:latin typeface="ubuntubold"/>
              </a:rPr>
              <a:t>открыт </a:t>
            </a:r>
            <a:r>
              <a:rPr lang="ru-RU" sz="1600" b="1" dirty="0">
                <a:solidFill>
                  <a:srgbClr val="002060"/>
                </a:solidFill>
                <a:latin typeface="ubuntubold"/>
              </a:rPr>
              <a:t>памятник Матрене </a:t>
            </a:r>
            <a:r>
              <a:rPr lang="ru-RU" sz="1600" b="1" dirty="0" err="1">
                <a:solidFill>
                  <a:srgbClr val="002060"/>
                </a:solidFill>
                <a:latin typeface="ubuntubold"/>
              </a:rPr>
              <a:t>Маркевич</a:t>
            </a:r>
            <a:r>
              <a:rPr lang="ru-RU" sz="1600" b="1" dirty="0">
                <a:solidFill>
                  <a:srgbClr val="002060"/>
                </a:solidFill>
                <a:latin typeface="ubuntubold"/>
              </a:rPr>
              <a:t>. Именно она в начале XX века вышила национальный «</a:t>
            </a:r>
            <a:r>
              <a:rPr lang="ru-RU" sz="1600" b="1" dirty="0" err="1">
                <a:solidFill>
                  <a:srgbClr val="002060"/>
                </a:solidFill>
                <a:latin typeface="ubuntubold"/>
              </a:rPr>
              <a:t>рушнiк</a:t>
            </a:r>
            <a:r>
              <a:rPr lang="ru-RU" sz="1600" b="1" dirty="0">
                <a:solidFill>
                  <a:srgbClr val="002060"/>
                </a:solidFill>
                <a:latin typeface="ubuntubold"/>
              </a:rPr>
              <a:t>», орнамент с которого впоследствии перекочевал на Государственный флаг Беларуси. </a:t>
            </a:r>
            <a:endParaRPr lang="ru-RU" sz="1600" b="1" dirty="0">
              <a:solidFill>
                <a:srgbClr val="002060"/>
              </a:solidFill>
              <a:latin typeface="ubuntu"/>
            </a:endParaRPr>
          </a:p>
          <a:p>
            <a:pPr lvl="0" algn="just"/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Именно у этого памятного знака </a:t>
            </a:r>
            <a:r>
              <a:rPr lang="ru-RU" b="1" dirty="0">
                <a:solidFill>
                  <a:srgbClr val="002060"/>
                </a:solidFill>
              </a:rPr>
              <a:t>проходят празднования </a:t>
            </a:r>
            <a:r>
              <a:rPr lang="ru-RU" b="1" dirty="0" smtClean="0">
                <a:solidFill>
                  <a:srgbClr val="002060"/>
                </a:solidFill>
              </a:rPr>
              <a:t>Дня государственной символики РБ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9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pic>
        <p:nvPicPr>
          <p:cNvPr id="4098" name="Picture 2" descr="E:\сенно\IMG_569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85794"/>
            <a:ext cx="6690361" cy="44624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4608" y="5260945"/>
            <a:ext cx="76328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Не теряют своей актуальности и устоявшиеся воспитательные акции разной направленности – например, </a:t>
            </a:r>
            <a:r>
              <a:rPr lang="ru-RU" b="1" dirty="0" err="1" smtClean="0">
                <a:solidFill>
                  <a:srgbClr val="002060"/>
                </a:solidFill>
              </a:rPr>
              <a:t>Сенненский</a:t>
            </a:r>
            <a:r>
              <a:rPr lang="ru-RU" b="1" dirty="0" smtClean="0">
                <a:solidFill>
                  <a:srgbClr val="002060"/>
                </a:solidFill>
              </a:rPr>
              <a:t> марафон памяти </a:t>
            </a:r>
            <a:r>
              <a:rPr lang="ru-RU" b="1" dirty="0" err="1" smtClean="0">
                <a:solidFill>
                  <a:srgbClr val="002060"/>
                </a:solidFill>
              </a:rPr>
              <a:t>П.М.Машерова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3448"/>
            <a:ext cx="9831960" cy="7402888"/>
          </a:xfrm>
          <a:prstGeom prst="rect">
            <a:avLst/>
          </a:prstGeom>
          <a:noFill/>
        </p:spPr>
      </p:pic>
      <p:pic>
        <p:nvPicPr>
          <p:cNvPr id="3076" name="Picture 4" descr="E:\сенно\IMG_5417 (1).jpg"/>
          <p:cNvPicPr>
            <a:picLocks noChangeAspect="1" noChangeArrowheads="1"/>
          </p:cNvPicPr>
          <p:nvPr/>
        </p:nvPicPr>
        <p:blipFill>
          <a:blip r:embed="rId3" cstate="print"/>
          <a:srcRect l="-938"/>
          <a:stretch>
            <a:fillRect/>
          </a:stretch>
        </p:blipFill>
        <p:spPr bwMode="auto">
          <a:xfrm>
            <a:off x="511554" y="188640"/>
            <a:ext cx="7691438" cy="3952875"/>
          </a:xfrm>
          <a:prstGeom prst="rect">
            <a:avLst/>
          </a:prstGeom>
          <a:noFill/>
        </p:spPr>
      </p:pic>
      <p:pic>
        <p:nvPicPr>
          <p:cNvPr id="3075" name="Picture 3" descr="E:\сенно\IMG_5415.jpg"/>
          <p:cNvPicPr>
            <a:picLocks noChangeAspect="1" noChangeArrowheads="1"/>
          </p:cNvPicPr>
          <p:nvPr/>
        </p:nvPicPr>
        <p:blipFill rotWithShape="1">
          <a:blip r:embed="rId4" cstate="print"/>
          <a:srcRect r="39314"/>
          <a:stretch/>
        </p:blipFill>
        <p:spPr bwMode="auto">
          <a:xfrm>
            <a:off x="179512" y="3034369"/>
            <a:ext cx="3710216" cy="3286148"/>
          </a:xfrm>
          <a:prstGeom prst="rect">
            <a:avLst/>
          </a:prstGeom>
          <a:noFill/>
        </p:spPr>
      </p:pic>
      <p:pic>
        <p:nvPicPr>
          <p:cNvPr id="3074" name="Picture 2" descr="E:\сенно\Oy0d1kfzhak.jpg"/>
          <p:cNvPicPr>
            <a:picLocks noChangeAspect="1" noChangeArrowheads="1"/>
          </p:cNvPicPr>
          <p:nvPr/>
        </p:nvPicPr>
        <p:blipFill>
          <a:blip r:embed="rId5" cstate="print"/>
          <a:srcRect l="2620" t="36341" r="24017"/>
          <a:stretch>
            <a:fillRect/>
          </a:stretch>
        </p:blipFill>
        <p:spPr bwMode="auto">
          <a:xfrm>
            <a:off x="4860032" y="3391583"/>
            <a:ext cx="4000528" cy="29289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23" y="5885482"/>
            <a:ext cx="83490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Перед Новым годом проводится традиционный парад Дедов Морозов. В этом году к зимним персонажам присоединились  и символы года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pic>
        <p:nvPicPr>
          <p:cNvPr id="3" name="Picture 3" descr="E:\сенно\Karta-Vitebskoi-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017528" cy="55721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91580" y="4240077"/>
            <a:ext cx="756084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Витебская область — область на севере Белоруссии. Граничит с тремя государствами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: Литвой, Латвией и Россией. Население 1 187 983 человек, в том числе городское 916 290 человек, сельское - 271 693 жителей. Административный центр — город Витебск.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Витебская область включает 21 район и имеет площадь 40 050 км²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6"/>
            <a:ext cx="9144000" cy="6884894"/>
          </a:xfrm>
          <a:prstGeom prst="rect">
            <a:avLst/>
          </a:prstGeom>
          <a:noFill/>
        </p:spPr>
      </p:pic>
      <p:pic>
        <p:nvPicPr>
          <p:cNvPr id="5122" name="Picture 2" descr="E:\сенно\karta-rassrochki-halva-vitebsk-spisok-magazinov-partnerov-v-vitebs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3564958" cy="2366970"/>
          </a:xfrm>
          <a:prstGeom prst="rect">
            <a:avLst/>
          </a:prstGeom>
          <a:noFill/>
        </p:spPr>
      </p:pic>
      <p:pic>
        <p:nvPicPr>
          <p:cNvPr id="5123" name="Picture 3" descr="E:\сенно\vitebsk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810000" cy="2543175"/>
          </a:xfrm>
          <a:prstGeom prst="rect">
            <a:avLst/>
          </a:prstGeom>
          <a:noFill/>
        </p:spPr>
      </p:pic>
      <p:pic>
        <p:nvPicPr>
          <p:cNvPr id="5124" name="Picture 4" descr="E:\сенно\vitebsk-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89" y="964552"/>
            <a:ext cx="3833806" cy="2557149"/>
          </a:xfrm>
          <a:prstGeom prst="rect">
            <a:avLst/>
          </a:prstGeom>
          <a:noFill/>
        </p:spPr>
      </p:pic>
      <p:pic>
        <p:nvPicPr>
          <p:cNvPr id="5125" name="Picture 5" descr="E:\сенно\vitebs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553" y="814367"/>
            <a:ext cx="3376602" cy="2532452"/>
          </a:xfrm>
          <a:prstGeom prst="rect">
            <a:avLst/>
          </a:prstGeom>
          <a:noFill/>
        </p:spPr>
      </p:pic>
      <p:pic>
        <p:nvPicPr>
          <p:cNvPr id="5126" name="Picture 6" descr="E:\сенно\vitebsk_piramidy_0011-7f62e0fcfd2b7eb13cc972c4275cfc7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6368" y="2853599"/>
            <a:ext cx="3214680" cy="21431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214202"/>
            <a:ext cx="874269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Витебск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— город на северо-востоке Белоруссии, административный центр Витебской области и Витебского района. Население — 377 722 человека. Площадь — 134,601 км². Расположен в восточной части Витебской области на реке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Западная Двина.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5"/>
            <a:ext cx="9468544" cy="7129257"/>
          </a:xfrm>
          <a:prstGeom prst="rect">
            <a:avLst/>
          </a:prstGeom>
          <a:noFill/>
        </p:spPr>
      </p:pic>
      <p:pic>
        <p:nvPicPr>
          <p:cNvPr id="3" name="Picture 4" descr="E:\сенно\sen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375116" cy="2836533"/>
          </a:xfrm>
          <a:prstGeom prst="rect">
            <a:avLst/>
          </a:prstGeom>
          <a:noFill/>
        </p:spPr>
      </p:pic>
      <p:pic>
        <p:nvPicPr>
          <p:cNvPr id="1028" name="Picture 4" descr="E:\сенно\сенно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88840"/>
            <a:ext cx="4644877" cy="29353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2829" y="343671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Се́нненский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райо́н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— административная единица на юго-востоке Витебской области.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924144"/>
            <a:ext cx="871296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Территория района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1964 км². Протяжённость с севера на юг — около 40 км, с запада на восток — порядка 70 км. Район лежит на Оршанской возвышенности и граничит с Витебским, Оршанским,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Толочинским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Лиозненским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Чашникским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Бешенковичским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районами. В составе района: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г.п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Богушевск, 329 сельских населённых пунктов.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10146134" cy="763944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153" y="3408396"/>
            <a:ext cx="3615010" cy="2233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9" r="23895" b="13934"/>
          <a:stretch/>
        </p:blipFill>
        <p:spPr>
          <a:xfrm>
            <a:off x="2577170" y="2442176"/>
            <a:ext cx="3384376" cy="344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616531"/>
            <a:ext cx="3615010" cy="2135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72" y="243353"/>
            <a:ext cx="2423247" cy="37863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750" y="5880196"/>
            <a:ext cx="858356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Есть сведения о том, что село Сенно существовало уже в середине XV века. Некогда в этом месте проходили ярмарки, на которых шла торговля сеном, от которого, вероятно, и произошло название </a:t>
            </a:r>
            <a:r>
              <a:rPr lang="ru-RU" b="1" dirty="0" smtClean="0">
                <a:solidFill>
                  <a:srgbClr val="002060"/>
                </a:solidFill>
              </a:rPr>
              <a:t>местечка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1451" y="2762065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Первое письменное упоминание о городе Сенно датируется 1442 годом</a:t>
            </a:r>
          </a:p>
        </p:txBody>
      </p:sp>
      <p:pic>
        <p:nvPicPr>
          <p:cNvPr id="8" name="Picture 2" descr="Герб города Сенно и Сенненского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983" y="761618"/>
            <a:ext cx="1516178" cy="18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98818" y="200232"/>
            <a:ext cx="667816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Административный </a:t>
            </a:r>
            <a:r>
              <a:rPr lang="ru-RU" b="1" dirty="0">
                <a:solidFill>
                  <a:srgbClr val="002060"/>
                </a:solidFill>
              </a:rPr>
              <a:t>центр </a:t>
            </a:r>
            <a:r>
              <a:rPr lang="ru-RU" b="1" dirty="0" err="1">
                <a:solidFill>
                  <a:srgbClr val="002060"/>
                </a:solidFill>
              </a:rPr>
              <a:t>Сенненского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района – город Сенно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606177"/>
            <a:ext cx="9577064" cy="753395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245819"/>
            <a:ext cx="4771887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18" b="11308"/>
          <a:stretch/>
        </p:blipFill>
        <p:spPr>
          <a:xfrm>
            <a:off x="278732" y="0"/>
            <a:ext cx="4386970" cy="22322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44516" y="3227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359" y="2119444"/>
            <a:ext cx="838944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Сенненский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 район, как и любой другой уголок нашей родной Беларуси, привлекает своей особенной красотой, богатством красок, оттенков и форм, присущих природе. Многочисленные леса и озера придают особый колорит природным ландшафтам района, создают благоприятные условия для отдыха. Не менее богата и история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Сенненского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 края. На территории района находится много природных, культурных, исторических достопримечательностей, которые свидетельствуют о древней и богатой истории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Сенненского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</a:rPr>
              <a:t> района и его жителей.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30278" cy="725103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522" y="188640"/>
            <a:ext cx="4322755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28" y="188640"/>
            <a:ext cx="4378086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8" t="23000" r="6430" b="14001"/>
          <a:stretch/>
        </p:blipFill>
        <p:spPr>
          <a:xfrm>
            <a:off x="5196292" y="3956425"/>
            <a:ext cx="4322755" cy="2901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71" y="4000252"/>
            <a:ext cx="4493315" cy="28577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8775" y="2868555"/>
            <a:ext cx="788731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PT Sans"/>
              </a:rPr>
              <a:t>Новый </a:t>
            </a:r>
            <a:r>
              <a:rPr lang="ru-RU" b="1" dirty="0" smtClean="0">
                <a:solidFill>
                  <a:srgbClr val="002060"/>
                </a:solidFill>
                <a:latin typeface="PT Sans"/>
              </a:rPr>
              <a:t>загс и здание </a:t>
            </a:r>
            <a:r>
              <a:rPr lang="ru-RU" b="1" dirty="0" err="1" smtClean="0">
                <a:solidFill>
                  <a:srgbClr val="002060"/>
                </a:solidFill>
                <a:latin typeface="PT Sans"/>
              </a:rPr>
              <a:t>ГОССТРАХа</a:t>
            </a:r>
            <a:r>
              <a:rPr lang="ru-RU" b="1" dirty="0" smtClean="0">
                <a:solidFill>
                  <a:srgbClr val="002060"/>
                </a:solidFill>
                <a:latin typeface="PT Sans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PT Sans"/>
              </a:rPr>
              <a:t>фонтан, </a:t>
            </a:r>
            <a:r>
              <a:rPr lang="ru-RU" b="1" dirty="0" smtClean="0">
                <a:solidFill>
                  <a:srgbClr val="002060"/>
                </a:solidFill>
                <a:latin typeface="PT Sans"/>
              </a:rPr>
              <a:t>центральная площадь, уютный красивый сквер, аллея Героев, музей </a:t>
            </a:r>
            <a:r>
              <a:rPr lang="ru-RU" b="1" dirty="0">
                <a:solidFill>
                  <a:srgbClr val="002060"/>
                </a:solidFill>
                <a:latin typeface="PT Sans"/>
              </a:rPr>
              <a:t>боевой техники под открытым </a:t>
            </a:r>
            <a:r>
              <a:rPr lang="ru-RU" b="1" dirty="0" smtClean="0">
                <a:solidFill>
                  <a:srgbClr val="002060"/>
                </a:solidFill>
                <a:latin typeface="PT Sans"/>
              </a:rPr>
              <a:t>небом, обновленные </a:t>
            </a:r>
            <a:r>
              <a:rPr lang="ru-RU" b="1" dirty="0">
                <a:solidFill>
                  <a:srgbClr val="002060"/>
                </a:solidFill>
                <a:latin typeface="PT Sans"/>
              </a:rPr>
              <a:t>фасады домов и </a:t>
            </a:r>
            <a:r>
              <a:rPr lang="ru-RU" b="1" dirty="0" smtClean="0">
                <a:solidFill>
                  <a:srgbClr val="002060"/>
                </a:solidFill>
                <a:latin typeface="PT Sans"/>
              </a:rPr>
              <a:t>зданий - </a:t>
            </a:r>
            <a:r>
              <a:rPr lang="ru-RU" b="1" dirty="0">
                <a:solidFill>
                  <a:srgbClr val="002060"/>
                </a:solidFill>
                <a:latin typeface="PT Sans"/>
              </a:rPr>
              <a:t>лишь часть объектов, которые </a:t>
            </a:r>
            <a:r>
              <a:rPr lang="ru-RU" b="1" dirty="0" smtClean="0">
                <a:solidFill>
                  <a:srgbClr val="002060"/>
                </a:solidFill>
                <a:latin typeface="PT Sans"/>
              </a:rPr>
              <a:t>открылись  </a:t>
            </a:r>
            <a:r>
              <a:rPr lang="ru-RU" b="1" dirty="0">
                <a:solidFill>
                  <a:srgbClr val="002060"/>
                </a:solidFill>
                <a:latin typeface="PT Sans"/>
              </a:rPr>
              <a:t>в райцентре к проведению </a:t>
            </a:r>
            <a:r>
              <a:rPr lang="ru-RU" b="1" dirty="0" smtClean="0">
                <a:solidFill>
                  <a:srgbClr val="002060"/>
                </a:solidFill>
                <a:latin typeface="PT Sans"/>
              </a:rPr>
              <a:t>областных «Дожинок».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1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125" y="-31709"/>
            <a:ext cx="9569307" cy="720512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18" y="332656"/>
            <a:ext cx="4852837" cy="2822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364" y="3284984"/>
            <a:ext cx="4039643" cy="3029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4984"/>
            <a:ext cx="4800597" cy="302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64"/>
          <a:stretch/>
        </p:blipFill>
        <p:spPr>
          <a:xfrm>
            <a:off x="5291228" y="332656"/>
            <a:ext cx="3852772" cy="25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0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 для презентаций\фоны для презентаций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1" y="-32399"/>
            <a:ext cx="9135543" cy="687852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2656"/>
            <a:ext cx="3421436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04" y="123491"/>
            <a:ext cx="4607692" cy="3182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04" y="3429000"/>
            <a:ext cx="4592106" cy="3062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061" y="5692060"/>
            <a:ext cx="33843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память о знаменитом танковом сражении под Сенно установлен  настоящий танк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705344"/>
            <a:ext cx="35283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Сегодня в Сенно восстановлены некоторые архитектурные памятники. К ним относится и Свято-Николаевская церковь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7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506</Words>
  <Application>Microsoft Office PowerPoint</Application>
  <PresentationFormat>Экран (4:3)</PresentationFormat>
  <Paragraphs>24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Admin</cp:lastModifiedBy>
  <cp:revision>30</cp:revision>
  <dcterms:created xsi:type="dcterms:W3CDTF">2018-01-23T10:01:56Z</dcterms:created>
  <dcterms:modified xsi:type="dcterms:W3CDTF">2001-12-31T21:18:10Z</dcterms:modified>
</cp:coreProperties>
</file>