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2" r:id="rId1"/>
  </p:sldMasterIdLst>
  <p:sldIdLst>
    <p:sldId id="257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61" d="100"/>
          <a:sy n="61" d="100"/>
        </p:scale>
        <p:origin x="3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6972-8B71-4A57-A669-FC1BE47BBD0E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72E22D1-601A-46CC-8AC5-0D4F530D4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32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6972-8B71-4A57-A669-FC1BE47BBD0E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2E22D1-601A-46CC-8AC5-0D4F530D4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56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6972-8B71-4A57-A669-FC1BE47BBD0E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2E22D1-601A-46CC-8AC5-0D4F530D4D9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2195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6972-8B71-4A57-A669-FC1BE47BBD0E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2E22D1-601A-46CC-8AC5-0D4F530D4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587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6972-8B71-4A57-A669-FC1BE47BBD0E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2E22D1-601A-46CC-8AC5-0D4F530D4D9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18922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6972-8B71-4A57-A669-FC1BE47BBD0E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2E22D1-601A-46CC-8AC5-0D4F530D4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309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6972-8B71-4A57-A669-FC1BE47BBD0E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22D1-601A-46CC-8AC5-0D4F530D4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4655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6972-8B71-4A57-A669-FC1BE47BBD0E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22D1-601A-46CC-8AC5-0D4F530D4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20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6972-8B71-4A57-A669-FC1BE47BBD0E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22D1-601A-46CC-8AC5-0D4F530D4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301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6972-8B71-4A57-A669-FC1BE47BBD0E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2E22D1-601A-46CC-8AC5-0D4F530D4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012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6972-8B71-4A57-A669-FC1BE47BBD0E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72E22D1-601A-46CC-8AC5-0D4F530D4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1930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6972-8B71-4A57-A669-FC1BE47BBD0E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72E22D1-601A-46CC-8AC5-0D4F530D4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3514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6972-8B71-4A57-A669-FC1BE47BBD0E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22D1-601A-46CC-8AC5-0D4F530D4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141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6972-8B71-4A57-A669-FC1BE47BBD0E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22D1-601A-46CC-8AC5-0D4F530D4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551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6972-8B71-4A57-A669-FC1BE47BBD0E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22D1-601A-46CC-8AC5-0D4F530D4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5422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6972-8B71-4A57-A669-FC1BE47BBD0E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2E22D1-601A-46CC-8AC5-0D4F530D4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175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65000">
              <a:schemeClr val="bg2">
                <a:shade val="98000"/>
                <a:satMod val="120000"/>
                <a:lumMod val="77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96972-8B71-4A57-A669-FC1BE47BBD0E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72E22D1-601A-46CC-8AC5-0D4F530D4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566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  <p:sldLayoutId id="2147483954" r:id="rId12"/>
    <p:sldLayoutId id="2147483955" r:id="rId13"/>
    <p:sldLayoutId id="2147483956" r:id="rId14"/>
    <p:sldLayoutId id="2147483957" r:id="rId15"/>
    <p:sldLayoutId id="21474839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789710"/>
            <a:ext cx="8915399" cy="3987669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/>
          <a:lstStyle/>
          <a:p>
            <a:r>
              <a:rPr lang="ru-RU" dirty="0" smtClean="0"/>
              <a:t>Сенно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>
            <a:normAutofit/>
          </a:bodyPr>
          <a:lstStyle/>
          <a:p>
            <a:r>
              <a:rPr lang="ru-RU" sz="4400" dirty="0" smtClean="0"/>
              <a:t>Моя  малая  родина</a:t>
            </a:r>
            <a:endParaRPr lang="ru-RU" sz="44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144569" y="5903662"/>
            <a:ext cx="8915399" cy="112628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Коллективная  работа  учащихся 10  класса СШ №1  Сенно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491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51000">
              <a:schemeClr val="bg2">
                <a:shade val="98000"/>
                <a:satMod val="120000"/>
                <a:lumMod val="77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732"/>
            <a:ext cx="12192000" cy="6858000"/>
          </a:xfrm>
        </p:spPr>
        <p:txBody>
          <a:bodyPr>
            <a:noAutofit/>
          </a:bodyPr>
          <a:lstStyle/>
          <a:p>
            <a:r>
              <a:rPr lang="ru-RU" sz="2600" b="1" i="1" dirty="0"/>
              <a:t>Наши земляки известны и своими успехами в науке: 14 уроженцев </a:t>
            </a:r>
            <a:r>
              <a:rPr lang="ru-RU" sz="2600" b="1" i="1" dirty="0" err="1"/>
              <a:t>Сенненщины</a:t>
            </a:r>
            <a:r>
              <a:rPr lang="ru-RU" sz="2600" b="1" i="1" dirty="0"/>
              <a:t> защитили докторские диссертации, удостоены высокого звания профессор. Мировую известность получил – Платонов В.П. доктор математических наук, академик.</a:t>
            </a:r>
            <a:br>
              <a:rPr lang="ru-RU" sz="2600" b="1" i="1" dirty="0"/>
            </a:br>
            <a:r>
              <a:rPr lang="ru-RU" sz="2600" b="1" i="1" dirty="0"/>
              <a:t/>
            </a:r>
            <a:br>
              <a:rPr lang="ru-RU" sz="2600" b="1" i="1" dirty="0"/>
            </a:br>
            <a:r>
              <a:rPr lang="ru-RU" sz="2600" b="1" i="1" dirty="0"/>
              <a:t>За успехи, достигнутые в развитии народного хозяйства района, 6 труженикам отраслей народного хозяйства присвоено звание Героя Социалистического Труда, 21 – награждены орденом Ленина, звание заслуженного работника Беларуси удостоены 39 человек.</a:t>
            </a:r>
            <a:br>
              <a:rPr lang="ru-RU" sz="2600" b="1" i="1" dirty="0"/>
            </a:br>
            <a:r>
              <a:rPr lang="ru-RU" sz="2600" b="1" i="1" dirty="0"/>
              <a:t/>
            </a:r>
            <a:br>
              <a:rPr lang="ru-RU" sz="2600" b="1" i="1" dirty="0"/>
            </a:br>
            <a:r>
              <a:rPr lang="ru-RU" sz="2600" b="1" i="1" dirty="0" err="1"/>
              <a:t>Сенненский</a:t>
            </a:r>
            <a:r>
              <a:rPr lang="ru-RU" sz="2600" b="1" i="1" dirty="0"/>
              <a:t> район славен своим историческим прошлым и настоящим. Жители </a:t>
            </a:r>
            <a:r>
              <a:rPr lang="ru-RU" sz="2600" b="1" i="1" dirty="0" err="1"/>
              <a:t>Сенненщины</a:t>
            </a:r>
            <a:r>
              <a:rPr lang="ru-RU" sz="2600" b="1" i="1" dirty="0"/>
              <a:t> своими достижениями пишут летопись своего края, прославляют свое Отечество. Память о славных земляках живет в названиях улиц, сельскохозяйственных предприятий и школ, а главное – в наших сердцах</a:t>
            </a:r>
            <a:r>
              <a:rPr lang="ru-RU" sz="2400" b="1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572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40005" y="1343957"/>
            <a:ext cx="8911687" cy="5659958"/>
          </a:xfrm>
        </p:spPr>
        <p:txBody>
          <a:bodyPr>
            <a:normAutofit/>
          </a:bodyPr>
          <a:lstStyle/>
          <a:p>
            <a:r>
              <a:rPr lang="ru-RU" sz="7200" dirty="0" smtClean="0"/>
              <a:t>Первое упоминание-</a:t>
            </a:r>
            <a:r>
              <a:rPr lang="ru-RU" sz="7200" i="1" dirty="0">
                <a:solidFill>
                  <a:srgbClr val="FF0000"/>
                </a:solidFill>
              </a:rPr>
              <a:t>1442</a:t>
            </a:r>
          </a:p>
        </p:txBody>
      </p:sp>
    </p:spTree>
    <p:extLst>
      <p:ext uri="{BB962C8B-B14F-4D97-AF65-F5344CB8AC3E}">
        <p14:creationId xmlns:p14="http://schemas.microsoft.com/office/powerpoint/2010/main" val="77413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5434" y="845782"/>
            <a:ext cx="8911687" cy="3005781"/>
          </a:xfrm>
        </p:spPr>
        <p:txBody>
          <a:bodyPr>
            <a:normAutofit/>
          </a:bodyPr>
          <a:lstStyle/>
          <a:p>
            <a:r>
              <a:rPr lang="ru-RU" b="1" dirty="0" smtClean="0"/>
              <a:t>История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  <a:effectLst>
            <a:outerShdw blurRad="266700" dist="50800" sx="107000" sy="107000" algn="ctr" rotWithShape="0">
              <a:srgbClr val="000000">
                <a:alpha val="33000"/>
              </a:srgbClr>
            </a:outerShdw>
          </a:effectLst>
        </p:spPr>
        <p:txBody>
          <a:bodyPr>
            <a:noAutofit/>
          </a:bodyPr>
          <a:lstStyle/>
          <a:p>
            <a:r>
              <a:rPr lang="ru-RU" sz="3600" b="1" i="1" dirty="0"/>
              <a:t>Есть сведения о том, что село Сенно существовало уже в середине XV века. Некогда в этом месте проходили ярмарки, на которых шла торговля сеном, от которого, вероятно, и произошло название местечка.</a:t>
            </a:r>
          </a:p>
        </p:txBody>
      </p:sp>
    </p:spTree>
    <p:extLst>
      <p:ext uri="{BB962C8B-B14F-4D97-AF65-F5344CB8AC3E}">
        <p14:creationId xmlns:p14="http://schemas.microsoft.com/office/powerpoint/2010/main" val="415584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06245" y="513892"/>
            <a:ext cx="5778231" cy="6692631"/>
          </a:xfrm>
        </p:spPr>
        <p:txBody>
          <a:bodyPr>
            <a:noAutofit/>
          </a:bodyPr>
          <a:lstStyle/>
          <a:p>
            <a:r>
              <a:rPr lang="ru-RU" sz="3200" b="1" i="1" dirty="0"/>
              <a:t>В 1860 году в Сенно произошёл пожар, который уничтожил почти все деревянные постройки в городе. В 1862 году Б. </a:t>
            </a:r>
            <a:r>
              <a:rPr lang="ru-RU" sz="3200" b="1" i="1" dirty="0" err="1"/>
              <a:t>Кёне</a:t>
            </a:r>
            <a:r>
              <a:rPr lang="ru-RU" sz="3200" b="1" i="1" dirty="0"/>
              <a:t> был разработан проект герба Сенно в соответствии с новыми правилами: в зелёном щите 2 золотые накрест положенные косы остриями вниз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355" y="513892"/>
            <a:ext cx="3385224" cy="4468495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439" y="3962909"/>
            <a:ext cx="1699130" cy="2038956"/>
          </a:xfrm>
        </p:spPr>
      </p:pic>
    </p:spTree>
    <p:extLst>
      <p:ext uri="{BB962C8B-B14F-4D97-AF65-F5344CB8AC3E}">
        <p14:creationId xmlns:p14="http://schemas.microsoft.com/office/powerpoint/2010/main" val="243719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265" y="3624485"/>
            <a:ext cx="4313238" cy="3233515"/>
          </a:xfrm>
        </p:spPr>
      </p:pic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0274" y="-311285"/>
            <a:ext cx="13747968" cy="716928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2570" y="-129195"/>
            <a:ext cx="11264630" cy="6805103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b="1" i="1" dirty="0">
                <a:solidFill>
                  <a:srgbClr val="FFC000"/>
                </a:solidFill>
              </a:rPr>
              <a:t>6 июля 1941 г. Сенно занят немецкими войсками. В тот же день войсками 20-й армии был нанесён контрудар и город освобождён. В районе города проходило одно из крупнейших танковых сражений в начале Великой Отечественной войны (с двух сторон участвовало более 1500 танков)[4]. Город был оккупирован 17-й танковой дивизией вермахта 9 июля 1941 года[5]. Нацисты включили Сенно в состав территории, административно отнесенной к штабу тыла группы армий «Центр».</a:t>
            </a:r>
          </a:p>
        </p:txBody>
      </p:sp>
    </p:spTree>
    <p:extLst>
      <p:ext uri="{BB962C8B-B14F-4D97-AF65-F5344CB8AC3E}">
        <p14:creationId xmlns:p14="http://schemas.microsoft.com/office/powerpoint/2010/main" val="209961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6192" y="0"/>
            <a:ext cx="8911687" cy="6575898"/>
          </a:xfrm>
        </p:spPr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4000" dirty="0"/>
              <a:t>Достопримечательности и памятные места:</a:t>
            </a:r>
            <a:r>
              <a:rPr lang="ru-RU" dirty="0"/>
              <a:t/>
            </a:r>
            <a:br>
              <a:rPr lang="ru-RU" dirty="0"/>
            </a:br>
            <a:r>
              <a:rPr lang="ru-RU" sz="2700" dirty="0" smtClean="0"/>
              <a:t>Дом </a:t>
            </a:r>
            <a:r>
              <a:rPr lang="ru-RU" sz="2700" dirty="0"/>
              <a:t>конца XIX — нач. XX вв.</a:t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Церковь </a:t>
            </a:r>
            <a:r>
              <a:rPr lang="ru-RU" sz="2700" dirty="0"/>
              <a:t>св. Николая (после 1990)</a:t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Часовня </a:t>
            </a:r>
            <a:r>
              <a:rPr lang="ru-RU" sz="2700" dirty="0"/>
              <a:t>католическая Троицкая (деревянная) — после 1990 г.</a:t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Братские </a:t>
            </a:r>
            <a:r>
              <a:rPr lang="ru-RU" sz="2700" dirty="0"/>
              <a:t>могилы советских воинов и партизан</a:t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Административное </a:t>
            </a:r>
            <a:r>
              <a:rPr lang="ru-RU" sz="2700" dirty="0"/>
              <a:t>здание нач. XIX в. — угол </a:t>
            </a:r>
            <a:r>
              <a:rPr lang="ru-RU" sz="2700" dirty="0" smtClean="0"/>
              <a:t>улиц Октябрьской </a:t>
            </a:r>
            <a:r>
              <a:rPr lang="ru-RU" sz="2700" dirty="0"/>
              <a:t>и К. Маркса (не сохранилось)</a:t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Кладбище </a:t>
            </a:r>
            <a:r>
              <a:rPr lang="ru-RU" sz="2700" dirty="0"/>
              <a:t>еврейское</a:t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Земская </a:t>
            </a:r>
            <a:r>
              <a:rPr lang="ru-RU" sz="2700" dirty="0"/>
              <a:t>управа (1910)</a:t>
            </a:r>
          </a:p>
        </p:txBody>
      </p:sp>
    </p:spTree>
    <p:extLst>
      <p:ext uri="{BB962C8B-B14F-4D97-AF65-F5344CB8AC3E}">
        <p14:creationId xmlns:p14="http://schemas.microsoft.com/office/powerpoint/2010/main" val="94793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3659"/>
            <a:ext cx="6026145" cy="556422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03422" y="291830"/>
            <a:ext cx="5804204" cy="9124545"/>
          </a:xfrm>
        </p:spPr>
        <p:txBody>
          <a:bodyPr>
            <a:normAutofit/>
          </a:bodyPr>
          <a:lstStyle/>
          <a:p>
            <a:r>
              <a:rPr lang="ru-RU" sz="2800" b="1" i="1" dirty="0"/>
              <a:t>Известна она с давних времен как источник чистейшей целебной воды, в котором содержится сероводород. Расположена криница у подножия древнего языческого капища недалеко от </a:t>
            </a:r>
            <a:r>
              <a:rPr lang="ru-RU" sz="2800" b="1" i="1" dirty="0" err="1"/>
              <a:t>Сенненского</a:t>
            </a:r>
            <a:r>
              <a:rPr lang="ru-RU" sz="2800" b="1" i="1" dirty="0"/>
              <a:t> озера. Раньше над ней стояла деревянная церковь, которая была разобрана в 1930-е годы. Теперь у источника возвели небольшую кирпичную каплицу (часовню). </a:t>
            </a:r>
          </a:p>
        </p:txBody>
      </p:sp>
    </p:spTree>
    <p:extLst>
      <p:ext uri="{BB962C8B-B14F-4D97-AF65-F5344CB8AC3E}">
        <p14:creationId xmlns:p14="http://schemas.microsoft.com/office/powerpoint/2010/main" val="13122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5451" y="1655241"/>
            <a:ext cx="8911687" cy="2099635"/>
          </a:xfrm>
        </p:spPr>
        <p:txBody>
          <a:bodyPr>
            <a:noAutofit/>
          </a:bodyPr>
          <a:lstStyle/>
          <a:p>
            <a:r>
              <a:rPr lang="ru-RU" sz="7200" b="1" i="1" dirty="0"/>
              <a:t>Знаменитые люди </a:t>
            </a:r>
            <a:r>
              <a:rPr lang="ru-RU" sz="7200" b="1" i="1" dirty="0" err="1"/>
              <a:t>Сенненщины</a:t>
            </a:r>
            <a:endParaRPr lang="ru-RU" sz="7200" b="1" i="1" dirty="0"/>
          </a:p>
        </p:txBody>
      </p:sp>
    </p:spTree>
    <p:extLst>
      <p:ext uri="{BB962C8B-B14F-4D97-AF65-F5344CB8AC3E}">
        <p14:creationId xmlns:p14="http://schemas.microsoft.com/office/powerpoint/2010/main" val="196621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51000">
              <a:schemeClr val="bg2">
                <a:shade val="98000"/>
                <a:satMod val="120000"/>
                <a:lumMod val="77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9651"/>
            <a:ext cx="12192000" cy="6858000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С </a:t>
            </a:r>
            <a:r>
              <a:rPr lang="ru-RU" b="1" i="1" dirty="0" err="1"/>
              <a:t>Сенненщиной</a:t>
            </a:r>
            <a:r>
              <a:rPr lang="ru-RU" b="1" i="1" dirty="0"/>
              <a:t> связана жизнь многих выдающихся людей, многих пламенных патриотов. Практически здесь начинал свой поэтический подвиг великий </a:t>
            </a:r>
            <a:r>
              <a:rPr lang="ru-RU" b="1" i="1" dirty="0" err="1"/>
              <a:t>песняр</a:t>
            </a:r>
            <a:r>
              <a:rPr lang="ru-RU" b="1" i="1" dirty="0"/>
              <a:t> белорусского народа Янка Купала. </a:t>
            </a:r>
            <a:r>
              <a:rPr lang="ru-RU" b="1" i="1" dirty="0" err="1"/>
              <a:t>Сенненская</a:t>
            </a:r>
            <a:r>
              <a:rPr lang="ru-RU" b="1" i="1" dirty="0"/>
              <a:t> земля дала стране немало видных деятелей культуры и литературы. Среди них писатель XIX столетия </a:t>
            </a:r>
            <a:r>
              <a:rPr lang="ru-RU" b="1" i="1" dirty="0" err="1"/>
              <a:t>Тадеуш</a:t>
            </a:r>
            <a:r>
              <a:rPr lang="ru-RU" b="1" i="1" dirty="0"/>
              <a:t> Заблоцкий – Лада, поэты Алесь Жаврук и Анатолий Велюгин, народные артистки Беларуси Зинаида </a:t>
            </a:r>
            <a:r>
              <a:rPr lang="ru-RU" b="1" i="1" dirty="0" err="1"/>
              <a:t>Конопелько</a:t>
            </a:r>
            <a:r>
              <a:rPr lang="ru-RU" b="1" i="1" dirty="0"/>
              <a:t> и Анна Рыжкова, известный скульптор, Герой Социалистического Труда Заир </a:t>
            </a:r>
            <a:r>
              <a:rPr lang="ru-RU" b="1" i="1" dirty="0" err="1"/>
              <a:t>Азгур</a:t>
            </a:r>
            <a:r>
              <a:rPr lang="ru-RU" b="1" i="1" dirty="0"/>
              <a:t>. На </a:t>
            </a:r>
            <a:r>
              <a:rPr lang="ru-RU" b="1" i="1" dirty="0" err="1"/>
              <a:t>Сенненщине</a:t>
            </a:r>
            <a:r>
              <a:rPr lang="ru-RU" b="1" i="1" dirty="0"/>
              <a:t> в свое время жили и работали поэт Андрей </a:t>
            </a:r>
            <a:r>
              <a:rPr lang="ru-RU" b="1" i="1" dirty="0" err="1"/>
              <a:t>Зязюля</a:t>
            </a:r>
            <a:r>
              <a:rPr lang="ru-RU" b="1" i="1" dirty="0"/>
              <a:t>, писатель </a:t>
            </a:r>
            <a:r>
              <a:rPr lang="ru-RU" b="1" i="1" dirty="0" err="1"/>
              <a:t>Томаш</a:t>
            </a:r>
            <a:r>
              <a:rPr lang="ru-RU" b="1" i="1" dirty="0"/>
              <a:t> </a:t>
            </a:r>
            <a:r>
              <a:rPr lang="ru-RU" b="1" i="1" dirty="0" err="1"/>
              <a:t>Зан</a:t>
            </a:r>
            <a:r>
              <a:rPr lang="ru-RU" b="1" i="1" dirty="0"/>
              <a:t>, художник Наполеон Орда.</a:t>
            </a:r>
          </a:p>
        </p:txBody>
      </p:sp>
    </p:spTree>
    <p:extLst>
      <p:ext uri="{BB962C8B-B14F-4D97-AF65-F5344CB8AC3E}">
        <p14:creationId xmlns:p14="http://schemas.microsoft.com/office/powerpoint/2010/main" val="156619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361</Words>
  <Application>Microsoft Office PowerPoint</Application>
  <PresentationFormat>Широкоэкранный</PresentationFormat>
  <Paragraphs>13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Легкий дым</vt:lpstr>
      <vt:lpstr>Сенно</vt:lpstr>
      <vt:lpstr>Первое упоминание-1442</vt:lpstr>
      <vt:lpstr>История</vt:lpstr>
      <vt:lpstr>В 1860 году в Сенно произошёл пожар, который уничтожил почти все деревянные постройки в городе. В 1862 году Б. Кёне был разработан проект герба Сенно в соответствии с новыми правилами: в зелёном щите 2 золотые накрест положенные косы остриями вниз</vt:lpstr>
      <vt:lpstr>6 июля 1941 г. Сенно занят немецкими войсками. В тот же день войсками 20-й армии был нанесён контрудар и город освобождён. В районе города проходило одно из крупнейших танковых сражений в начале Великой Отечественной войны (с двух сторон участвовало более 1500 танков)[4]. Город был оккупирован 17-й танковой дивизией вермахта 9 июля 1941 года[5]. Нацисты включили Сенно в состав территории, административно отнесенной к штабу тыла группы армий «Центр».</vt:lpstr>
      <vt:lpstr>Достопримечательности и памятные места: Дом конца XIX — нач. XX вв.  Церковь св. Николая (после 1990)  Часовня католическая Троицкая (деревянная) — после 1990 г.  Братские могилы советских воинов и партизан  Административное здание нач. XIX в. — угол улиц Октябрьской и К. Маркса (не сохранилось)  Кладбище еврейское  Земская управа (1910)</vt:lpstr>
      <vt:lpstr>Известна она с давних времен как источник чистейшей целебной воды, в котором содержится сероводород. Расположена криница у подножия древнего языческого капища недалеко от Сенненского озера. Раньше над ней стояла деревянная церковь, которая была разобрана в 1930-е годы. Теперь у источника возвели небольшую кирпичную каплицу (часовню). </vt:lpstr>
      <vt:lpstr>Знаменитые люди Сенненщины</vt:lpstr>
      <vt:lpstr>С Сенненщиной связана жизнь многих выдающихся людей, многих пламенных патриотов. Практически здесь начинал свой поэтический подвиг великий песняр белорусского народа Янка Купала. Сенненская земля дала стране немало видных деятелей культуры и литературы. Среди них писатель XIX столетия Тадеуш Заблоцкий – Лада, поэты Алесь Жаврук и Анатолий Велюгин, народные артистки Беларуси Зинаида Конопелько и Анна Рыжкова, известный скульптор, Герой Социалистического Труда Заир Азгур. На Сенненщине в свое время жили и работали поэт Андрей Зязюля, писатель Томаш Зан, художник Наполеон Орда.</vt:lpstr>
      <vt:lpstr>Наши земляки известны и своими успехами в науке: 14 уроженцев Сенненщины защитили докторские диссертации, удостоены высокого звания профессор. Мировую известность получил – Платонов В.П. доктор математических наук, академик.  За успехи, достигнутые в развитии народного хозяйства района, 6 труженикам отраслей народного хозяйства присвоено звание Героя Социалистического Труда, 21 – награждены орденом Ленина, звание заслуженного работника Беларуси удостоены 39 человек.  Сенненский район славен своим историческим прошлым и настоящим. Жители Сенненщины своими достижениями пишут летопись своего края, прославляют свое Отечество. Память о славных земляках живет в названиях улиц, сельскохозяйственных предприятий и школ, а главное – в наших сердцах.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Сенно</dc:title>
  <dc:creator>Polina</dc:creator>
  <cp:lastModifiedBy>Андрей</cp:lastModifiedBy>
  <cp:revision>7</cp:revision>
  <dcterms:created xsi:type="dcterms:W3CDTF">2018-01-25T13:38:43Z</dcterms:created>
  <dcterms:modified xsi:type="dcterms:W3CDTF">2018-06-27T11:09:51Z</dcterms:modified>
</cp:coreProperties>
</file>