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5114932" cy="457200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Янка Купала - </a:t>
            </a:r>
            <a:r>
              <a:rPr lang="ru-RU" dirty="0" err="1" smtClean="0"/>
              <a:t>першы</a:t>
            </a:r>
            <a:r>
              <a:rPr lang="ru-RU" dirty="0" smtClean="0"/>
              <a:t> народны </a:t>
            </a:r>
            <a:r>
              <a:rPr lang="ru-RU" dirty="0" err="1" smtClean="0"/>
              <a:t>паэт</a:t>
            </a:r>
            <a:r>
              <a:rPr lang="ru-RU" dirty="0" smtClean="0"/>
              <a:t> </a:t>
            </a:r>
            <a:r>
              <a:rPr lang="ru-RU" dirty="0" err="1" smtClean="0"/>
              <a:t>Беларусі</a:t>
            </a:r>
            <a:r>
              <a:rPr lang="ru-RU" dirty="0" smtClean="0"/>
              <a:t>, </a:t>
            </a:r>
            <a:r>
              <a:rPr lang="ru-RU" dirty="0" err="1" smtClean="0"/>
              <a:t>адзін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тых</a:t>
            </a:r>
            <a:r>
              <a:rPr lang="ru-RU" dirty="0" smtClean="0"/>
              <a:t>, </a:t>
            </a:r>
            <a:r>
              <a:rPr lang="ru-RU" dirty="0" err="1" smtClean="0"/>
              <a:t>хто</a:t>
            </a:r>
            <a:r>
              <a:rPr lang="ru-RU" dirty="0" smtClean="0"/>
              <a:t> </a:t>
            </a:r>
            <a:r>
              <a:rPr lang="ru-RU" dirty="0" err="1" smtClean="0"/>
              <a:t>праз</a:t>
            </a:r>
            <a:r>
              <a:rPr lang="ru-RU" dirty="0" smtClean="0"/>
              <a:t> сваё </a:t>
            </a:r>
            <a:r>
              <a:rPr lang="ru-RU" dirty="0" err="1" smtClean="0"/>
              <a:t>паэтычнае</a:t>
            </a:r>
            <a:r>
              <a:rPr lang="ru-RU" dirty="0" smtClean="0"/>
              <a:t> слова </a:t>
            </a:r>
            <a:r>
              <a:rPr lang="ru-RU" dirty="0" err="1" smtClean="0"/>
              <a:t>адкрыў</a:t>
            </a:r>
            <a:r>
              <a:rPr lang="ru-RU" dirty="0" smtClean="0"/>
              <a:t> </a:t>
            </a:r>
            <a:r>
              <a:rPr lang="ru-RU" dirty="0" err="1" smtClean="0"/>
              <a:t>сутнасць</a:t>
            </a:r>
            <a:r>
              <a:rPr lang="ru-RU" dirty="0" smtClean="0"/>
              <a:t> </a:t>
            </a:r>
            <a:r>
              <a:rPr lang="ru-RU" dirty="0" err="1" smtClean="0"/>
              <a:t>беларускай</a:t>
            </a:r>
            <a:r>
              <a:rPr lang="ru-RU" dirty="0" smtClean="0"/>
              <a:t> </a:t>
            </a:r>
            <a:r>
              <a:rPr lang="ru-RU" dirty="0" err="1" smtClean="0"/>
              <a:t>душы</a:t>
            </a:r>
            <a:r>
              <a:rPr lang="ru-RU" dirty="0" smtClean="0"/>
              <a:t> </a:t>
            </a:r>
            <a:r>
              <a:rPr lang="ru-RU" dirty="0" err="1" smtClean="0"/>
              <a:t>ўсяму</a:t>
            </a:r>
            <a:r>
              <a:rPr lang="ru-RU" dirty="0" smtClean="0"/>
              <a:t> свету. </a:t>
            </a:r>
            <a:r>
              <a:rPr lang="ru-RU" dirty="0" err="1" smtClean="0"/>
              <a:t>Яшчэ</a:t>
            </a:r>
            <a:r>
              <a:rPr lang="ru-RU" dirty="0" smtClean="0"/>
              <a:t> </a:t>
            </a:r>
            <a:r>
              <a:rPr lang="ru-RU" dirty="0" err="1" smtClean="0"/>
              <a:t>пры</a:t>
            </a:r>
            <a:r>
              <a:rPr lang="ru-RU" dirty="0" smtClean="0"/>
              <a:t> </a:t>
            </a:r>
            <a:r>
              <a:rPr lang="ru-RU" dirty="0" err="1" smtClean="0"/>
              <a:t>жыцці</a:t>
            </a:r>
            <a:r>
              <a:rPr lang="ru-RU" dirty="0" smtClean="0"/>
              <a:t> </a:t>
            </a:r>
            <a:r>
              <a:rPr lang="ru-RU" dirty="0" err="1" smtClean="0"/>
              <a:t>яго</a:t>
            </a:r>
            <a:r>
              <a:rPr lang="ru-RU" dirty="0" smtClean="0"/>
              <a:t> </a:t>
            </a:r>
            <a:r>
              <a:rPr lang="ru-RU" dirty="0" err="1" smtClean="0"/>
              <a:t>называлі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беларускім</a:t>
            </a:r>
            <a:r>
              <a:rPr lang="ru-RU" dirty="0" smtClean="0"/>
              <a:t> </a:t>
            </a:r>
            <a:r>
              <a:rPr lang="ru-RU" dirty="0" err="1" smtClean="0"/>
              <a:t>Пушкіным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беларускім</a:t>
            </a:r>
            <a:r>
              <a:rPr lang="ru-RU" dirty="0" smtClean="0"/>
              <a:t> </a:t>
            </a:r>
            <a:r>
              <a:rPr lang="ru-RU" dirty="0" err="1" smtClean="0"/>
              <a:t>Шаўчэнкам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новым </a:t>
            </a:r>
            <a:r>
              <a:rPr lang="ru-RU" dirty="0" err="1" smtClean="0"/>
              <a:t>Міцкевічам</a:t>
            </a:r>
            <a:r>
              <a:rPr lang="ru-RU" dirty="0" smtClean="0"/>
              <a:t>. </a:t>
            </a:r>
            <a:r>
              <a:rPr lang="ru-RU" dirty="0" err="1" smtClean="0"/>
              <a:t>Аднак</a:t>
            </a:r>
            <a:r>
              <a:rPr lang="ru-RU" dirty="0" smtClean="0"/>
              <a:t> для </a:t>
            </a:r>
            <a:r>
              <a:rPr lang="ru-RU" dirty="0" err="1" smtClean="0"/>
              <a:t>беларусаў</a:t>
            </a:r>
            <a:r>
              <a:rPr lang="ru-RU" dirty="0" smtClean="0"/>
              <a:t> Купала </a:t>
            </a:r>
            <a:r>
              <a:rPr lang="ru-RU" dirty="0" err="1" smtClean="0"/>
              <a:t>непараўнальны</a:t>
            </a:r>
            <a:r>
              <a:rPr lang="ru-RU" dirty="0" smtClean="0"/>
              <a:t> </a:t>
            </a:r>
            <a:r>
              <a:rPr lang="ru-RU" dirty="0" err="1" smtClean="0"/>
              <a:t>ва</a:t>
            </a:r>
            <a:r>
              <a:rPr lang="ru-RU" dirty="0" smtClean="0"/>
              <a:t> </a:t>
            </a:r>
            <a:r>
              <a:rPr lang="ru-RU" dirty="0" err="1" smtClean="0"/>
              <a:t>ўсіх</a:t>
            </a:r>
            <a:r>
              <a:rPr lang="ru-RU" dirty="0" smtClean="0"/>
              <a:t> </a:t>
            </a:r>
            <a:r>
              <a:rPr lang="ru-RU" dirty="0" err="1" smtClean="0"/>
              <a:t>сваіх</a:t>
            </a:r>
            <a:r>
              <a:rPr lang="ru-RU" dirty="0" smtClean="0"/>
              <a:t> </a:t>
            </a:r>
            <a:r>
              <a:rPr lang="ru-RU" dirty="0" err="1" smtClean="0"/>
              <a:t>іпастасях</a:t>
            </a:r>
            <a:r>
              <a:rPr lang="ru-RU" dirty="0" smtClean="0"/>
              <a:t>. </a:t>
            </a:r>
            <a:r>
              <a:rPr lang="ru-RU" dirty="0" err="1" smtClean="0"/>
              <a:t>Паэт</a:t>
            </a:r>
            <a:r>
              <a:rPr lang="ru-RU" dirty="0" smtClean="0"/>
              <a:t>, драматург, </a:t>
            </a:r>
            <a:r>
              <a:rPr lang="ru-RU" dirty="0" err="1" smtClean="0"/>
              <a:t>публіцыст</a:t>
            </a:r>
            <a:r>
              <a:rPr lang="ru-RU" dirty="0" smtClean="0"/>
              <a:t>, </a:t>
            </a:r>
            <a:r>
              <a:rPr lang="ru-RU" dirty="0" err="1" smtClean="0"/>
              <a:t>ён</a:t>
            </a:r>
            <a:r>
              <a:rPr lang="ru-RU" dirty="0" smtClean="0"/>
              <a:t>, як </a:t>
            </a:r>
            <a:r>
              <a:rPr lang="ru-RU" dirty="0" err="1" smtClean="0"/>
              <a:t>ніхто</a:t>
            </a:r>
            <a:r>
              <a:rPr lang="ru-RU" dirty="0" smtClean="0"/>
              <a:t> </a:t>
            </a:r>
            <a:r>
              <a:rPr lang="ru-RU" dirty="0" err="1" smtClean="0"/>
              <a:t>іншы</a:t>
            </a:r>
            <a:r>
              <a:rPr lang="ru-RU" dirty="0" smtClean="0"/>
              <a:t>, </a:t>
            </a:r>
            <a:r>
              <a:rPr lang="ru-RU" dirty="0" err="1" smtClean="0"/>
              <a:t>здолеў</a:t>
            </a:r>
            <a:r>
              <a:rPr lang="ru-RU" dirty="0" smtClean="0"/>
              <a:t> </a:t>
            </a:r>
            <a:r>
              <a:rPr lang="ru-RU" dirty="0" err="1" smtClean="0"/>
              <a:t>увасобіць</a:t>
            </a:r>
            <a:r>
              <a:rPr lang="ru-RU" dirty="0" smtClean="0"/>
              <a:t> наш </a:t>
            </a:r>
            <a:r>
              <a:rPr lang="ru-RU" dirty="0" err="1" smtClean="0"/>
              <a:t>нацыянальны</a:t>
            </a:r>
            <a:r>
              <a:rPr lang="ru-RU" dirty="0" smtClean="0"/>
              <a:t> </a:t>
            </a:r>
            <a:r>
              <a:rPr lang="ru-RU" dirty="0" err="1" smtClean="0"/>
              <a:t>характар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e-BY" dirty="0" smtClean="0"/>
              <a:t>“Мая малітва”</a:t>
            </a:r>
            <a:endParaRPr lang="ru-RU" dirty="0"/>
          </a:p>
        </p:txBody>
      </p:sp>
      <p:pic>
        <p:nvPicPr>
          <p:cNvPr id="4" name="Рисунок 3" descr="Yanka_Kupala__Maya_malitva._Vybranyya_tvor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43569" y="1571612"/>
            <a:ext cx="3048021" cy="4572032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4686304" cy="45720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У </a:t>
            </a:r>
            <a:r>
              <a:rPr lang="ru-RU" sz="3600" dirty="0" err="1" smtClean="0"/>
              <a:t>зборнiку</a:t>
            </a:r>
            <a:r>
              <a:rPr lang="ru-RU" sz="3600" dirty="0" smtClean="0"/>
              <a:t> </a:t>
            </a:r>
            <a:r>
              <a:rPr lang="ru-RU" sz="3600" dirty="0" err="1" smtClean="0"/>
              <a:t>адлюстраваны</a:t>
            </a:r>
            <a:r>
              <a:rPr lang="ru-RU" sz="3600" dirty="0" smtClean="0"/>
              <a:t> </a:t>
            </a:r>
            <a:r>
              <a:rPr lang="ru-RU" sz="3600" dirty="0" err="1" smtClean="0"/>
              <a:t>найбольш</a:t>
            </a:r>
            <a:r>
              <a:rPr lang="ru-RU" sz="3600" dirty="0" smtClean="0"/>
              <a:t> </a:t>
            </a:r>
            <a:r>
              <a:rPr lang="ru-RU" sz="3600" dirty="0" err="1" smtClean="0"/>
              <a:t>ярiя</a:t>
            </a:r>
            <a:r>
              <a:rPr lang="ru-RU" sz="3600" dirty="0" smtClean="0"/>
              <a:t> </a:t>
            </a:r>
            <a:r>
              <a:rPr lang="ru-RU" sz="3600" dirty="0" err="1" smtClean="0"/>
              <a:t>старонкi</a:t>
            </a:r>
            <a:r>
              <a:rPr lang="ru-RU" sz="3600" dirty="0" smtClean="0"/>
              <a:t> </a:t>
            </a:r>
            <a:r>
              <a:rPr lang="ru-RU" sz="3600" dirty="0" err="1" smtClean="0"/>
              <a:t>лiрыкi</a:t>
            </a:r>
            <a:r>
              <a:rPr lang="ru-RU" sz="3600" dirty="0" smtClean="0"/>
              <a:t> </a:t>
            </a:r>
            <a:r>
              <a:rPr lang="ru-RU" sz="3600" dirty="0" err="1" smtClean="0"/>
              <a:t>народнага</a:t>
            </a:r>
            <a:r>
              <a:rPr lang="ru-RU" sz="3600" dirty="0" smtClean="0"/>
              <a:t> </a:t>
            </a:r>
            <a:r>
              <a:rPr lang="ru-RU" sz="3600" dirty="0" err="1" smtClean="0"/>
              <a:t>паэта</a:t>
            </a:r>
            <a:r>
              <a:rPr lang="ru-RU" sz="3600" dirty="0" smtClean="0"/>
              <a:t> - </a:t>
            </a:r>
            <a:r>
              <a:rPr lang="ru-RU" sz="3600" dirty="0" err="1" smtClean="0"/>
              <a:t>Янкi</a:t>
            </a:r>
            <a:r>
              <a:rPr lang="ru-RU" sz="3600" dirty="0" smtClean="0"/>
              <a:t> Купалы.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e-BY" dirty="0" smtClean="0"/>
              <a:t>“Выбранае”</a:t>
            </a:r>
            <a:endParaRPr lang="ru-RU" dirty="0"/>
          </a:p>
        </p:txBody>
      </p:sp>
      <p:pic>
        <p:nvPicPr>
          <p:cNvPr id="4" name="Рисунок 3" descr="Yanka_Kupala__Vybrana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3504" y="1071546"/>
            <a:ext cx="3595706" cy="471037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4900618" cy="45720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В книгу вошло девять лучших поэм на </a:t>
            </a:r>
            <a:r>
              <a:rPr lang="ru-RU" sz="3600" dirty="0" err="1" smtClean="0"/>
              <a:t>беларусском</a:t>
            </a:r>
            <a:r>
              <a:rPr lang="ru-RU" sz="3600" dirty="0" smtClean="0"/>
              <a:t> языке, в которых наиболее ярко выражен дух и характер народа.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e-BY" dirty="0" smtClean="0"/>
              <a:t>“Паэмы”</a:t>
            </a:r>
            <a:endParaRPr lang="ru-RU" dirty="0"/>
          </a:p>
        </p:txBody>
      </p:sp>
      <p:pic>
        <p:nvPicPr>
          <p:cNvPr id="4" name="Рисунок 3" descr="Yanka_Kupala__Paem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57818" y="1357298"/>
            <a:ext cx="3534450" cy="4683146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5114932" cy="4572000"/>
          </a:xfrm>
        </p:spPr>
        <p:txBody>
          <a:bodyPr>
            <a:normAutofit/>
          </a:bodyPr>
          <a:lstStyle/>
          <a:p>
            <a:r>
              <a:rPr lang="ru-RU" dirty="0" err="1" smtClean="0"/>
              <a:t>Кіруючыся</a:t>
            </a:r>
            <a:r>
              <a:rPr lang="ru-RU" dirty="0" smtClean="0"/>
              <a:t> да </a:t>
            </a:r>
            <a:r>
              <a:rPr lang="ru-RU" dirty="0" err="1" smtClean="0"/>
              <a:t>сонца</a:t>
            </a:r>
            <a:r>
              <a:rPr lang="ru-RU" dirty="0" smtClean="0"/>
              <a:t>, думка </a:t>
            </a:r>
            <a:r>
              <a:rPr lang="ru-RU" dirty="0" err="1" smtClean="0"/>
              <a:t>паэта</a:t>
            </a:r>
            <a:r>
              <a:rPr lang="ru-RU" dirty="0" smtClean="0"/>
              <a:t> не </a:t>
            </a:r>
            <a:r>
              <a:rPr lang="ru-RU" dirty="0" err="1" smtClean="0"/>
              <a:t>адрывалася</a:t>
            </a:r>
            <a:r>
              <a:rPr lang="ru-RU" dirty="0" smtClean="0"/>
              <a:t> ад </a:t>
            </a:r>
            <a:r>
              <a:rPr lang="ru-RU" dirty="0" err="1" smtClean="0"/>
              <a:t>зямлі</a:t>
            </a:r>
            <a:r>
              <a:rPr lang="ru-RU" dirty="0" smtClean="0"/>
              <a:t>. </a:t>
            </a:r>
            <a:r>
              <a:rPr lang="ru-RU" dirty="0" err="1" smtClean="0"/>
              <a:t>Паэт-прарок</a:t>
            </a:r>
            <a:r>
              <a:rPr lang="ru-RU" dirty="0" smtClean="0"/>
              <a:t>, </a:t>
            </a:r>
            <a:r>
              <a:rPr lang="ru-RU" dirty="0" err="1" smtClean="0"/>
              <a:t>ён</a:t>
            </a:r>
            <a:r>
              <a:rPr lang="ru-RU" dirty="0" smtClean="0"/>
              <a:t> </a:t>
            </a:r>
            <a:r>
              <a:rPr lang="ru-RU" dirty="0" err="1" smtClean="0"/>
              <a:t>ведаў</a:t>
            </a:r>
            <a:r>
              <a:rPr lang="ru-RU" dirty="0" smtClean="0"/>
              <a:t>, </a:t>
            </a:r>
            <a:r>
              <a:rPr lang="ru-RU" dirty="0" err="1" smtClean="0"/>
              <a:t>прадчуваў</a:t>
            </a:r>
            <a:r>
              <a:rPr lang="ru-RU" dirty="0" smtClean="0"/>
              <a:t>, </a:t>
            </a:r>
            <a:r>
              <a:rPr lang="ru-RU" dirty="0" err="1" smtClean="0"/>
              <a:t>што</a:t>
            </a:r>
            <a:r>
              <a:rPr lang="ru-RU" dirty="0" smtClean="0"/>
              <a:t> </a:t>
            </a:r>
            <a:r>
              <a:rPr lang="ru-RU" dirty="0" err="1" smtClean="0"/>
              <a:t>наперадзе</a:t>
            </a:r>
            <a:r>
              <a:rPr lang="ru-RU" dirty="0" smtClean="0"/>
              <a:t> </a:t>
            </a:r>
            <a:r>
              <a:rPr lang="ru-RU" dirty="0" err="1" smtClean="0"/>
              <a:t>ўсіх</a:t>
            </a:r>
            <a:r>
              <a:rPr lang="ru-RU" dirty="0" smtClean="0"/>
              <a:t> </a:t>
            </a:r>
            <a:r>
              <a:rPr lang="ru-RU" dirty="0" err="1" smtClean="0"/>
              <a:t>чакаюць</a:t>
            </a:r>
            <a:r>
              <a:rPr lang="ru-RU" dirty="0" smtClean="0"/>
              <a:t> </a:t>
            </a:r>
            <a:r>
              <a:rPr lang="ru-RU" dirty="0" err="1" smtClean="0"/>
              <a:t>новыя</a:t>
            </a:r>
            <a:r>
              <a:rPr lang="ru-RU" dirty="0" smtClean="0"/>
              <a:t> </a:t>
            </a:r>
            <a:r>
              <a:rPr lang="ru-RU" dirty="0" err="1" smtClean="0"/>
              <a:t>вялікія</a:t>
            </a:r>
            <a:r>
              <a:rPr lang="ru-RU" dirty="0" smtClean="0"/>
              <a:t> </a:t>
            </a:r>
            <a:r>
              <a:rPr lang="ru-RU" dirty="0" err="1" smtClean="0"/>
              <a:t>выпрабаванні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рыхтаваў</a:t>
            </a:r>
            <a:r>
              <a:rPr lang="ru-RU" dirty="0" smtClean="0"/>
              <a:t> да </a:t>
            </a:r>
            <a:r>
              <a:rPr lang="ru-RU" dirty="0" err="1" smtClean="0"/>
              <a:t>гэтага</a:t>
            </a:r>
            <a:r>
              <a:rPr lang="ru-RU" dirty="0" smtClean="0"/>
              <a:t> </a:t>
            </a:r>
            <a:r>
              <a:rPr lang="ru-RU" dirty="0" err="1" smtClean="0"/>
              <a:t>беларускі</a:t>
            </a:r>
            <a:r>
              <a:rPr lang="ru-RU" dirty="0" smtClean="0"/>
              <a:t> народ, </a:t>
            </a:r>
            <a:r>
              <a:rPr lang="ru-RU" dirty="0" err="1" smtClean="0"/>
              <a:t>імкнуўся</a:t>
            </a:r>
            <a:r>
              <a:rPr lang="ru-RU" dirty="0" smtClean="0"/>
              <a:t> </a:t>
            </a:r>
            <a:r>
              <a:rPr lang="ru-RU" dirty="0" err="1" smtClean="0"/>
              <a:t>даць</a:t>
            </a:r>
            <a:r>
              <a:rPr lang="ru-RU" dirty="0" smtClean="0"/>
              <a:t> яму </a:t>
            </a:r>
            <a:r>
              <a:rPr lang="ru-RU" dirty="0" err="1" smtClean="0"/>
              <a:t>ўсебаковую</a:t>
            </a:r>
            <a:r>
              <a:rPr lang="ru-RU" dirty="0" smtClean="0"/>
              <a:t> </a:t>
            </a:r>
            <a:r>
              <a:rPr lang="ru-RU" dirty="0" err="1" smtClean="0"/>
              <a:t>гістарычную</a:t>
            </a:r>
            <a:r>
              <a:rPr lang="ru-RU" dirty="0" smtClean="0"/>
              <a:t>, </a:t>
            </a:r>
            <a:r>
              <a:rPr lang="ru-RU" dirty="0" err="1" smtClean="0"/>
              <a:t>узброіць</a:t>
            </a:r>
            <a:r>
              <a:rPr lang="ru-RU" dirty="0" smtClean="0"/>
              <a:t> </a:t>
            </a:r>
            <a:r>
              <a:rPr lang="ru-RU" dirty="0" err="1" smtClean="0"/>
              <a:t>ідэалагічна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духоўна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e-BY" dirty="0" smtClean="0"/>
              <a:t>“Адвечная песня”</a:t>
            </a:r>
            <a:endParaRPr lang="ru-RU" dirty="0"/>
          </a:p>
        </p:txBody>
      </p:sp>
      <p:pic>
        <p:nvPicPr>
          <p:cNvPr id="4" name="Рисунок 3" descr="Yanka_Kupala__Advechnaya_pesnya._Vershy_i_paem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0694" y="1571612"/>
            <a:ext cx="3071834" cy="4853498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4972056" cy="4572000"/>
          </a:xfrm>
        </p:spPr>
        <p:txBody>
          <a:bodyPr/>
          <a:lstStyle/>
          <a:p>
            <a:r>
              <a:rPr lang="ru-RU" dirty="0" smtClean="0"/>
              <a:t>У </a:t>
            </a:r>
            <a:r>
              <a:rPr lang="ru-RU" dirty="0" err="1" smtClean="0"/>
              <a:t>кнігу</a:t>
            </a:r>
            <a:r>
              <a:rPr lang="ru-RU" dirty="0" smtClean="0"/>
              <a:t> </a:t>
            </a:r>
            <a:r>
              <a:rPr lang="ru-RU" dirty="0" err="1" smtClean="0"/>
              <a:t>народнага</a:t>
            </a:r>
            <a:r>
              <a:rPr lang="ru-RU" dirty="0" smtClean="0"/>
              <a:t> </a:t>
            </a:r>
            <a:r>
              <a:rPr lang="ru-RU" dirty="0" err="1" smtClean="0"/>
              <a:t>паэта</a:t>
            </a:r>
            <a:r>
              <a:rPr lang="ru-RU" dirty="0" smtClean="0"/>
              <a:t> </a:t>
            </a:r>
            <a:r>
              <a:rPr lang="ru-RU" dirty="0" err="1" smtClean="0"/>
              <a:t>Беларусі</a:t>
            </a:r>
            <a:r>
              <a:rPr lang="ru-RU" dirty="0" smtClean="0"/>
              <a:t> </a:t>
            </a:r>
            <a:r>
              <a:rPr lang="ru-RU" dirty="0" err="1" smtClean="0"/>
              <a:t>Янкі</a:t>
            </a:r>
            <a:r>
              <a:rPr lang="ru-RU" dirty="0" smtClean="0"/>
              <a:t> Купалы </a:t>
            </a:r>
            <a:r>
              <a:rPr lang="ru-RU" dirty="0" err="1" smtClean="0"/>
              <a:t>ўвайшлі</a:t>
            </a:r>
            <a:r>
              <a:rPr lang="ru-RU" dirty="0" smtClean="0"/>
              <a:t> </a:t>
            </a:r>
            <a:r>
              <a:rPr lang="ru-RU" dirty="0" err="1" smtClean="0"/>
              <a:t>вершы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паэмы</a:t>
            </a:r>
            <a:r>
              <a:rPr lang="ru-RU" dirty="0" smtClean="0"/>
              <a:t>, </a:t>
            </a:r>
            <a:r>
              <a:rPr lang="ru-RU" dirty="0" err="1" smtClean="0"/>
              <a:t>якія</a:t>
            </a:r>
            <a:r>
              <a:rPr lang="ru-RU" dirty="0" smtClean="0"/>
              <a:t> </a:t>
            </a:r>
            <a:r>
              <a:rPr lang="ru-RU" dirty="0" err="1" smtClean="0"/>
              <a:t>даюць</a:t>
            </a:r>
            <a:r>
              <a:rPr lang="ru-RU" dirty="0" smtClean="0"/>
              <a:t> </a:t>
            </a:r>
            <a:r>
              <a:rPr lang="ru-RU" dirty="0" err="1" smtClean="0"/>
              <a:t>уяўленне</a:t>
            </a:r>
            <a:r>
              <a:rPr lang="ru-RU" dirty="0" smtClean="0"/>
              <a:t> </a:t>
            </a:r>
            <a:r>
              <a:rPr lang="ru-RU" dirty="0" err="1" smtClean="0"/>
              <a:t>аб</a:t>
            </a:r>
            <a:r>
              <a:rPr lang="ru-RU" dirty="0" smtClean="0"/>
              <a:t> </a:t>
            </a:r>
            <a:r>
              <a:rPr lang="ru-RU" dirty="0" err="1" smtClean="0"/>
              <a:t>асноўных</a:t>
            </a:r>
            <a:r>
              <a:rPr lang="ru-RU" dirty="0" smtClean="0"/>
              <a:t> этапах </a:t>
            </a:r>
            <a:r>
              <a:rPr lang="ru-RU" dirty="0" err="1" smtClean="0"/>
              <a:t>яго</a:t>
            </a:r>
            <a:r>
              <a:rPr lang="ru-RU" dirty="0" smtClean="0"/>
              <a:t> </a:t>
            </a:r>
            <a:r>
              <a:rPr lang="ru-RU" dirty="0" err="1" smtClean="0"/>
              <a:t>творчага</a:t>
            </a:r>
            <a:r>
              <a:rPr lang="ru-RU" dirty="0" smtClean="0"/>
              <a:t> шляху, </a:t>
            </a:r>
            <a:r>
              <a:rPr lang="ru-RU" dirty="0" err="1" smtClean="0"/>
              <a:t>аб</a:t>
            </a:r>
            <a:r>
              <a:rPr lang="ru-RU" dirty="0" smtClean="0"/>
              <a:t> </a:t>
            </a:r>
            <a:r>
              <a:rPr lang="ru-RU" dirty="0" err="1" smtClean="0"/>
              <a:t>ідэйным</a:t>
            </a:r>
            <a:r>
              <a:rPr lang="ru-RU" dirty="0" smtClean="0"/>
              <a:t>, </a:t>
            </a:r>
            <a:r>
              <a:rPr lang="ru-RU" dirty="0" err="1" smtClean="0"/>
              <a:t>тэматычным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жанравам</a:t>
            </a:r>
            <a:r>
              <a:rPr lang="ru-RU" dirty="0" smtClean="0"/>
              <a:t> </a:t>
            </a:r>
            <a:r>
              <a:rPr lang="ru-RU" dirty="0" err="1" smtClean="0"/>
              <a:t>багацці</a:t>
            </a:r>
            <a:r>
              <a:rPr lang="ru-RU" dirty="0" smtClean="0"/>
              <a:t> </a:t>
            </a:r>
            <a:r>
              <a:rPr lang="ru-RU" dirty="0" err="1" smtClean="0"/>
              <a:t>яго</a:t>
            </a:r>
            <a:r>
              <a:rPr lang="ru-RU" dirty="0" smtClean="0"/>
              <a:t> </a:t>
            </a:r>
            <a:r>
              <a:rPr lang="ru-RU" dirty="0" err="1" smtClean="0"/>
              <a:t>паэзіі</a:t>
            </a:r>
            <a:r>
              <a:rPr lang="ru-RU" dirty="0" smtClean="0"/>
              <a:t>, </a:t>
            </a:r>
            <a:r>
              <a:rPr lang="ru-RU" dirty="0" err="1" smtClean="0"/>
              <a:t>асаблівасцях</a:t>
            </a:r>
            <a:r>
              <a:rPr lang="ru-RU" dirty="0" smtClean="0"/>
              <a:t> </a:t>
            </a:r>
            <a:r>
              <a:rPr lang="ru-RU" dirty="0" err="1" smtClean="0"/>
              <a:t>мастацкага</a:t>
            </a:r>
            <a:r>
              <a:rPr lang="ru-RU" dirty="0" smtClean="0"/>
              <a:t> </a:t>
            </a:r>
            <a:r>
              <a:rPr lang="ru-RU" dirty="0" err="1" smtClean="0"/>
              <a:t>майстэрства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e-BY" dirty="0" smtClean="0"/>
              <a:t>“Спадчына”</a:t>
            </a:r>
            <a:endParaRPr lang="ru-RU" dirty="0"/>
          </a:p>
        </p:txBody>
      </p:sp>
      <p:pic>
        <p:nvPicPr>
          <p:cNvPr id="4" name="Рисунок 3" descr="Yanka_Kupala__Spadchyna._Vershy_i_paem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57818" y="928669"/>
            <a:ext cx="3286148" cy="5093529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4757742" cy="457200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У </a:t>
            </a:r>
            <a:r>
              <a:rPr lang="ru-RU" dirty="0" err="1" smtClean="0"/>
              <a:t>кнігу</a:t>
            </a:r>
            <a:r>
              <a:rPr lang="ru-RU" dirty="0" smtClean="0"/>
              <a:t> </a:t>
            </a:r>
            <a:r>
              <a:rPr lang="ru-RU" dirty="0" err="1" smtClean="0"/>
              <a:t>увайшлі</a:t>
            </a:r>
            <a:r>
              <a:rPr lang="ru-RU" dirty="0" smtClean="0"/>
              <a:t> </a:t>
            </a:r>
            <a:r>
              <a:rPr lang="ru-RU" dirty="0" err="1" smtClean="0"/>
              <a:t>драматычныя</a:t>
            </a:r>
            <a:r>
              <a:rPr lang="ru-RU" dirty="0" smtClean="0"/>
              <a:t> </a:t>
            </a:r>
            <a:r>
              <a:rPr lang="ru-RU" dirty="0" err="1" smtClean="0"/>
              <a:t>паэмы</a:t>
            </a:r>
            <a:r>
              <a:rPr lang="ru-RU" dirty="0" smtClean="0"/>
              <a:t> “</a:t>
            </a:r>
            <a:r>
              <a:rPr lang="ru-RU" dirty="0" err="1" smtClean="0"/>
              <a:t>Адвечная</a:t>
            </a:r>
            <a:r>
              <a:rPr lang="ru-RU" dirty="0" smtClean="0"/>
              <a:t> песня”, “Сон на кургане”, “На </a:t>
            </a:r>
            <a:r>
              <a:rPr lang="ru-RU" dirty="0" err="1" smtClean="0"/>
              <a:t>пакосе</a:t>
            </a:r>
            <a:r>
              <a:rPr lang="ru-RU" dirty="0" smtClean="0"/>
              <a:t>”, </a:t>
            </a:r>
            <a:r>
              <a:rPr lang="ru-RU" dirty="0" err="1" smtClean="0"/>
              <a:t>камедыі</a:t>
            </a:r>
            <a:r>
              <a:rPr lang="ru-RU" dirty="0" smtClean="0"/>
              <a:t> “</a:t>
            </a:r>
            <a:r>
              <a:rPr lang="ru-RU" dirty="0" err="1" smtClean="0"/>
              <a:t>Паулінка</a:t>
            </a:r>
            <a:r>
              <a:rPr lang="ru-RU" dirty="0" smtClean="0"/>
              <a:t>”,”</a:t>
            </a:r>
            <a:r>
              <a:rPr lang="ru-RU" dirty="0" err="1" smtClean="0"/>
              <a:t>Тутэйшыя</a:t>
            </a:r>
            <a:r>
              <a:rPr lang="ru-RU" dirty="0" smtClean="0"/>
              <a:t>”, </a:t>
            </a:r>
            <a:r>
              <a:rPr lang="ru-RU" dirty="0" err="1" smtClean="0"/>
              <a:t>пераклады</a:t>
            </a:r>
            <a:r>
              <a:rPr lang="ru-RU" dirty="0" smtClean="0"/>
              <a:t> “Слова </a:t>
            </a:r>
            <a:r>
              <a:rPr lang="ru-RU" dirty="0" err="1" smtClean="0"/>
              <a:t>аб</a:t>
            </a:r>
            <a:r>
              <a:rPr lang="ru-RU" dirty="0" smtClean="0"/>
              <a:t> палку </a:t>
            </a:r>
            <a:r>
              <a:rPr lang="ru-RU" dirty="0" err="1" smtClean="0"/>
              <a:t>Ігаравым</a:t>
            </a:r>
            <a:r>
              <a:rPr lang="ru-RU" dirty="0" smtClean="0"/>
              <a:t>”, “</a:t>
            </a:r>
            <a:r>
              <a:rPr lang="ru-RU" dirty="0" err="1" smtClean="0"/>
              <a:t>Міжнародны</a:t>
            </a:r>
            <a:r>
              <a:rPr lang="ru-RU" dirty="0" smtClean="0"/>
              <a:t> </a:t>
            </a:r>
            <a:r>
              <a:rPr lang="ru-RU" dirty="0" err="1" smtClean="0"/>
              <a:t>гімн</a:t>
            </a:r>
            <a:r>
              <a:rPr lang="ru-RU" dirty="0" smtClean="0"/>
              <a:t>” (“</a:t>
            </a:r>
            <a:r>
              <a:rPr lang="ru-RU" dirty="0" err="1" smtClean="0"/>
              <a:t>Інтэрнацыянал</a:t>
            </a:r>
            <a:r>
              <a:rPr lang="ru-RU" dirty="0" smtClean="0"/>
              <a:t>”)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творы</a:t>
            </a:r>
            <a:r>
              <a:rPr lang="ru-RU" dirty="0" smtClean="0"/>
              <a:t> І. Крылова, М. </a:t>
            </a:r>
            <a:r>
              <a:rPr lang="ru-RU" dirty="0" err="1" smtClean="0"/>
              <a:t>Някрасава</a:t>
            </a:r>
            <a:r>
              <a:rPr lang="ru-RU" dirty="0" smtClean="0"/>
              <a:t>, Т. </a:t>
            </a:r>
            <a:r>
              <a:rPr lang="ru-RU" dirty="0" err="1" smtClean="0"/>
              <a:t>Шаўчэнкі</a:t>
            </a:r>
            <a:r>
              <a:rPr lang="ru-RU" dirty="0" smtClean="0"/>
              <a:t>, А. </a:t>
            </a:r>
            <a:r>
              <a:rPr lang="ru-RU" dirty="0" err="1" smtClean="0"/>
              <a:t>Міцкевіча</a:t>
            </a:r>
            <a:r>
              <a:rPr lang="ru-RU" dirty="0" smtClean="0"/>
              <a:t>, У. </a:t>
            </a:r>
            <a:r>
              <a:rPr lang="ru-RU" dirty="0" err="1" smtClean="0"/>
              <a:t>Сыракомлі</a:t>
            </a:r>
            <a:r>
              <a:rPr lang="ru-RU" dirty="0" smtClean="0"/>
              <a:t> (Л. </a:t>
            </a:r>
            <a:r>
              <a:rPr lang="ru-RU" dirty="0" err="1" smtClean="0"/>
              <a:t>Кандратовіча</a:t>
            </a:r>
            <a:r>
              <a:rPr lang="ru-RU" dirty="0" smtClean="0"/>
              <a:t>), М. </a:t>
            </a:r>
            <a:r>
              <a:rPr lang="ru-RU" dirty="0" err="1" smtClean="0"/>
              <a:t>Канапніцкай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e-BY" smtClean="0"/>
              <a:t>П’есы, пераклады</a:t>
            </a:r>
            <a:endParaRPr lang="ru-RU"/>
          </a:p>
        </p:txBody>
      </p:sp>
      <p:pic>
        <p:nvPicPr>
          <p:cNvPr id="4" name="Рисунок 3" descr="Yanka_Kupala__P’esy_peraklad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29255" y="1500174"/>
            <a:ext cx="2935217" cy="485778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24000"/>
            <a:ext cx="4686304" cy="4572000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 smtClean="0"/>
              <a:t>Трагікамедыя</a:t>
            </a:r>
            <a:r>
              <a:rPr lang="ru-RU" dirty="0" smtClean="0"/>
              <a:t> “</a:t>
            </a:r>
            <a:r>
              <a:rPr lang="ru-RU" dirty="0" err="1" smtClean="0"/>
              <a:t>Тутэйшыя</a:t>
            </a:r>
            <a:r>
              <a:rPr lang="ru-RU" dirty="0" smtClean="0"/>
              <a:t>” (1922) – </a:t>
            </a:r>
            <a:r>
              <a:rPr lang="ru-RU" dirty="0" err="1" smtClean="0"/>
              <a:t>апошняя</a:t>
            </a:r>
            <a:r>
              <a:rPr lang="ru-RU" dirty="0" smtClean="0"/>
              <a:t> па часе </a:t>
            </a:r>
            <a:r>
              <a:rPr lang="ru-RU" dirty="0" err="1" smtClean="0"/>
              <a:t>насісання</a:t>
            </a:r>
            <a:r>
              <a:rPr lang="ru-RU" dirty="0" smtClean="0"/>
              <a:t> </a:t>
            </a:r>
            <a:r>
              <a:rPr lang="ru-RU" dirty="0" err="1" smtClean="0"/>
              <a:t>п’еса</a:t>
            </a:r>
            <a:r>
              <a:rPr lang="ru-RU" dirty="0" smtClean="0"/>
              <a:t> </a:t>
            </a:r>
            <a:r>
              <a:rPr lang="ru-RU" dirty="0" err="1" smtClean="0"/>
              <a:t>Янкі</a:t>
            </a:r>
            <a:r>
              <a:rPr lang="ru-RU" dirty="0" smtClean="0"/>
              <a:t> Купалы. </a:t>
            </a:r>
            <a:r>
              <a:rPr lang="ru-RU" dirty="0" err="1" smtClean="0"/>
              <a:t>Дыялогі</a:t>
            </a:r>
            <a:r>
              <a:rPr lang="ru-RU" dirty="0" smtClean="0"/>
              <a:t>, </a:t>
            </a:r>
            <a:r>
              <a:rPr lang="ru-RU" dirty="0" err="1" smtClean="0"/>
              <a:t>мізансцэны</a:t>
            </a:r>
            <a:r>
              <a:rPr lang="ru-RU" dirty="0" smtClean="0"/>
              <a:t>, </a:t>
            </a:r>
            <a:r>
              <a:rPr lang="ru-RU" dirty="0" err="1" smtClean="0"/>
              <a:t>драматургічны</a:t>
            </a:r>
            <a:r>
              <a:rPr lang="ru-RU" dirty="0" smtClean="0"/>
              <a:t> </a:t>
            </a:r>
            <a:r>
              <a:rPr lang="ru-RU" dirty="0" err="1" smtClean="0"/>
              <a:t>канфлікт</a:t>
            </a:r>
            <a:r>
              <a:rPr lang="ru-RU" dirty="0" smtClean="0"/>
              <a:t> </a:t>
            </a:r>
            <a:r>
              <a:rPr lang="ru-RU" dirty="0" err="1" smtClean="0"/>
              <a:t>знікнуць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ягонай</a:t>
            </a:r>
            <a:r>
              <a:rPr lang="ru-RU" dirty="0" smtClean="0"/>
              <a:t> </a:t>
            </a:r>
            <a:r>
              <a:rPr lang="ru-RU" dirty="0" err="1" smtClean="0"/>
              <a:t>творчасці</a:t>
            </a:r>
            <a:r>
              <a:rPr lang="ru-RU" dirty="0" smtClean="0"/>
              <a:t>, як </a:t>
            </a:r>
            <a:r>
              <a:rPr lang="ru-RU" dirty="0" err="1" smtClean="0"/>
              <a:t>толькі</a:t>
            </a:r>
            <a:r>
              <a:rPr lang="ru-RU" dirty="0" smtClean="0"/>
              <a:t> новая </a:t>
            </a:r>
            <a:r>
              <a:rPr lang="ru-RU" dirty="0" err="1" smtClean="0"/>
              <a:t>ява</a:t>
            </a:r>
            <a:r>
              <a:rPr lang="ru-RU" dirty="0" smtClean="0"/>
              <a:t> – </a:t>
            </a:r>
            <a:r>
              <a:rPr lang="ru-RU" dirty="0" err="1" smtClean="0"/>
              <a:t>савецкая</a:t>
            </a:r>
            <a:r>
              <a:rPr lang="ru-RU" dirty="0" smtClean="0"/>
              <a:t> – </a:t>
            </a:r>
            <a:r>
              <a:rPr lang="ru-RU" dirty="0" err="1" smtClean="0"/>
              <a:t>запануе</a:t>
            </a:r>
            <a:r>
              <a:rPr lang="ru-RU" dirty="0" smtClean="0"/>
              <a:t> </a:t>
            </a:r>
            <a:r>
              <a:rPr lang="ru-RU" dirty="0" err="1" smtClean="0"/>
              <a:t>ў</a:t>
            </a:r>
            <a:r>
              <a:rPr lang="ru-RU" dirty="0" smtClean="0"/>
              <a:t> </a:t>
            </a:r>
            <a:r>
              <a:rPr lang="ru-RU" dirty="0" err="1" smtClean="0"/>
              <a:t>Беларусі</a:t>
            </a:r>
            <a:r>
              <a:rPr lang="ru-RU" dirty="0" smtClean="0"/>
              <a:t>. </a:t>
            </a:r>
            <a:r>
              <a:rPr lang="ru-RU" dirty="0" err="1" smtClean="0"/>
              <a:t>Вось</a:t>
            </a:r>
            <a:r>
              <a:rPr lang="ru-RU" dirty="0" smtClean="0"/>
              <a:t> такую суму </a:t>
            </a:r>
            <a:r>
              <a:rPr lang="ru-RU" dirty="0" err="1" smtClean="0"/>
              <a:t>змагарскага</a:t>
            </a:r>
            <a:r>
              <a:rPr lang="ru-RU" dirty="0" smtClean="0"/>
              <a:t>, </a:t>
            </a:r>
            <a:r>
              <a:rPr lang="ru-RU" dirty="0" err="1" smtClean="0"/>
              <a:t>палітычнага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паэтычнага</a:t>
            </a:r>
            <a:r>
              <a:rPr lang="ru-RU" dirty="0" smtClean="0"/>
              <a:t> </a:t>
            </a:r>
            <a:r>
              <a:rPr lang="ru-RU" dirty="0" err="1" smtClean="0"/>
              <a:t>досведу</a:t>
            </a:r>
            <a:r>
              <a:rPr lang="ru-RU" dirty="0" smtClean="0"/>
              <a:t>, плёну </a:t>
            </a:r>
            <a:r>
              <a:rPr lang="ru-RU" dirty="0" err="1" smtClean="0"/>
              <a:t>мараў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расчараванняў</a:t>
            </a:r>
            <a:r>
              <a:rPr lang="ru-RU" dirty="0" smtClean="0"/>
              <a:t>, </a:t>
            </a:r>
            <a:r>
              <a:rPr lang="ru-RU" dirty="0" err="1" smtClean="0"/>
              <a:t>пакутлівых</a:t>
            </a:r>
            <a:r>
              <a:rPr lang="ru-RU" dirty="0" smtClean="0"/>
              <a:t> </a:t>
            </a:r>
            <a:r>
              <a:rPr lang="ru-RU" dirty="0" err="1" smtClean="0"/>
              <a:t>роздумаў</a:t>
            </a:r>
            <a:r>
              <a:rPr lang="ru-RU" dirty="0" smtClean="0"/>
              <a:t> </a:t>
            </a:r>
            <a:r>
              <a:rPr lang="ru-RU" dirty="0" err="1" smtClean="0"/>
              <a:t>пра</a:t>
            </a:r>
            <a:r>
              <a:rPr lang="ru-RU" dirty="0" smtClean="0"/>
              <a:t> </a:t>
            </a:r>
            <a:r>
              <a:rPr lang="ru-RU" dirty="0" err="1" smtClean="0"/>
              <a:t>сучаснасць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будучыню</a:t>
            </a:r>
            <a:r>
              <a:rPr lang="ru-RU" dirty="0" smtClean="0"/>
              <a:t> </a:t>
            </a:r>
            <a:r>
              <a:rPr lang="ru-RU" dirty="0" err="1" smtClean="0"/>
              <a:t>Бацькаўшчыны</a:t>
            </a:r>
            <a:r>
              <a:rPr lang="ru-RU" dirty="0" smtClean="0"/>
              <a:t> </a:t>
            </a:r>
            <a:r>
              <a:rPr lang="ru-RU" dirty="0" err="1" smtClean="0"/>
              <a:t>рэалізоўваў</a:t>
            </a:r>
            <a:r>
              <a:rPr lang="ru-RU" dirty="0" smtClean="0"/>
              <a:t> Купала </a:t>
            </a:r>
            <a:r>
              <a:rPr lang="ru-RU" dirty="0" err="1" smtClean="0"/>
              <a:t>ў</a:t>
            </a:r>
            <a:r>
              <a:rPr lang="ru-RU" dirty="0" smtClean="0"/>
              <a:t> </a:t>
            </a:r>
            <a:r>
              <a:rPr lang="ru-RU" dirty="0" err="1" smtClean="0"/>
              <a:t>абагульняльным</a:t>
            </a:r>
            <a:r>
              <a:rPr lang="ru-RU" dirty="0" smtClean="0"/>
              <a:t> </a:t>
            </a:r>
            <a:r>
              <a:rPr lang="ru-RU" dirty="0" err="1" smtClean="0"/>
              <a:t>творы</a:t>
            </a:r>
            <a:r>
              <a:rPr lang="ru-RU" dirty="0" smtClean="0"/>
              <a:t> – “</a:t>
            </a:r>
            <a:r>
              <a:rPr lang="ru-RU" dirty="0" err="1" smtClean="0"/>
              <a:t>Тутэйшыя</a:t>
            </a:r>
            <a:r>
              <a:rPr lang="ru-RU" dirty="0" smtClean="0"/>
              <a:t>”.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</a:t>
            </a:r>
            <a:r>
              <a:rPr lang="ru-RU" dirty="0" err="1" smtClean="0"/>
              <a:t>Тутэйшыя</a:t>
            </a:r>
            <a:r>
              <a:rPr lang="ru-RU" dirty="0" smtClean="0"/>
              <a:t>»</a:t>
            </a:r>
            <a:endParaRPr lang="ru-RU" dirty="0"/>
          </a:p>
        </p:txBody>
      </p:sp>
      <p:pic>
        <p:nvPicPr>
          <p:cNvPr id="4" name="Рисунок 3" descr="Yanka_Kupala__Tutejshyy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72132" y="1785926"/>
            <a:ext cx="2866920" cy="435771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24000"/>
            <a:ext cx="4543428" cy="4572000"/>
          </a:xfrm>
        </p:spPr>
        <p:txBody>
          <a:bodyPr>
            <a:normAutofit fontScale="92500"/>
          </a:bodyPr>
          <a:lstStyle/>
          <a:p>
            <a:r>
              <a:rPr lang="ru-RU" dirty="0" err="1" smtClean="0"/>
              <a:t>Камедыя</a:t>
            </a:r>
            <a:r>
              <a:rPr lang="ru-RU" dirty="0" smtClean="0"/>
              <a:t> </a:t>
            </a:r>
            <a:r>
              <a:rPr lang="ru-RU" dirty="0" err="1" smtClean="0"/>
              <a:t>завершана</a:t>
            </a:r>
            <a:r>
              <a:rPr lang="ru-RU" dirty="0" smtClean="0"/>
              <a:t> </a:t>
            </a:r>
            <a:r>
              <a:rPr lang="ru-RU" dirty="0" err="1" smtClean="0"/>
              <a:t>ў</a:t>
            </a:r>
            <a:r>
              <a:rPr lang="ru-RU" dirty="0" smtClean="0"/>
              <a:t> 1912 г. </a:t>
            </a:r>
            <a:r>
              <a:rPr lang="ru-RU" dirty="0" err="1" smtClean="0"/>
              <a:t>Упершыню</a:t>
            </a:r>
            <a:r>
              <a:rPr lang="ru-RU" dirty="0" smtClean="0"/>
              <a:t> </a:t>
            </a:r>
            <a:r>
              <a:rPr lang="ru-RU" dirty="0" err="1" smtClean="0"/>
              <a:t>выйшла</a:t>
            </a:r>
            <a:r>
              <a:rPr lang="ru-RU" dirty="0" smtClean="0"/>
              <a:t> </a:t>
            </a:r>
            <a:r>
              <a:rPr lang="ru-RU" dirty="0" err="1" smtClean="0"/>
              <a:t>асобным</a:t>
            </a:r>
            <a:r>
              <a:rPr lang="ru-RU" dirty="0" smtClean="0"/>
              <a:t> </a:t>
            </a:r>
            <a:r>
              <a:rPr lang="ru-RU" dirty="0" err="1" smtClean="0"/>
              <a:t>выданнем</a:t>
            </a:r>
            <a:r>
              <a:rPr lang="ru-RU" dirty="0" smtClean="0"/>
              <a:t> у 1913 г. у </a:t>
            </a:r>
            <a:r>
              <a:rPr lang="ru-RU" dirty="0" err="1" smtClean="0"/>
              <a:t>Пецярбургу</a:t>
            </a:r>
            <a:r>
              <a:rPr lang="ru-RU" dirty="0" smtClean="0"/>
              <a:t> </a:t>
            </a:r>
            <a:r>
              <a:rPr lang="ru-RU" dirty="0" err="1" smtClean="0"/>
              <a:t>ў</a:t>
            </a:r>
            <a:r>
              <a:rPr lang="ru-RU" dirty="0" smtClean="0"/>
              <a:t> </a:t>
            </a:r>
            <a:r>
              <a:rPr lang="ru-RU" dirty="0" err="1" smtClean="0"/>
              <a:t>выдавецтве</a:t>
            </a:r>
            <a:r>
              <a:rPr lang="ru-RU" dirty="0" smtClean="0"/>
              <a:t> "</a:t>
            </a:r>
            <a:r>
              <a:rPr lang="ru-RU" dirty="0" err="1" smtClean="0"/>
              <a:t>Загляне</a:t>
            </a:r>
            <a:r>
              <a:rPr lang="ru-RU" dirty="0" smtClean="0"/>
              <a:t> </a:t>
            </a:r>
            <a:r>
              <a:rPr lang="ru-RU" dirty="0" err="1" smtClean="0"/>
              <a:t>сонца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ў</a:t>
            </a:r>
            <a:r>
              <a:rPr lang="ru-RU" dirty="0" smtClean="0"/>
              <a:t> наша </a:t>
            </a:r>
            <a:r>
              <a:rPr lang="ru-RU" dirty="0" err="1" smtClean="0"/>
              <a:t>аконца</a:t>
            </a:r>
            <a:r>
              <a:rPr lang="ru-RU" dirty="0" smtClean="0"/>
              <a:t>". У </a:t>
            </a:r>
            <a:r>
              <a:rPr lang="ru-RU" dirty="0" err="1" smtClean="0"/>
              <a:t>цэнтры</a:t>
            </a:r>
            <a:r>
              <a:rPr lang="ru-RU" dirty="0" smtClean="0"/>
              <a:t> </a:t>
            </a:r>
            <a:r>
              <a:rPr lang="ru-RU" dirty="0" err="1" smtClean="0"/>
              <a:t>падзей</a:t>
            </a:r>
            <a:r>
              <a:rPr lang="ru-RU" dirty="0" smtClean="0"/>
              <a:t> - разумная, </a:t>
            </a:r>
            <a:r>
              <a:rPr lang="ru-RU" dirty="0" err="1" smtClean="0"/>
              <a:t>дасціпная</a:t>
            </a:r>
            <a:r>
              <a:rPr lang="ru-RU" dirty="0" smtClean="0"/>
              <a:t>, вострая на язык </a:t>
            </a:r>
            <a:r>
              <a:rPr lang="ru-RU" dirty="0" err="1" smtClean="0"/>
              <a:t>Паўлінка</a:t>
            </a:r>
            <a:r>
              <a:rPr lang="ru-RU" dirty="0" smtClean="0"/>
              <a:t>. Яна </a:t>
            </a:r>
            <a:r>
              <a:rPr lang="ru-RU" dirty="0" err="1" smtClean="0"/>
              <a:t>вольналюбівая</a:t>
            </a:r>
            <a:r>
              <a:rPr lang="ru-RU" dirty="0" smtClean="0"/>
              <a:t>, </a:t>
            </a:r>
            <a:r>
              <a:rPr lang="ru-RU" dirty="0" err="1" smtClean="0"/>
              <a:t>здольная</a:t>
            </a:r>
            <a:r>
              <a:rPr lang="ru-RU" dirty="0" smtClean="0"/>
              <a:t> </a:t>
            </a:r>
            <a:r>
              <a:rPr lang="ru-RU" dirty="0" err="1" smtClean="0"/>
              <a:t>пастаяць</a:t>
            </a:r>
            <a:r>
              <a:rPr lang="ru-RU" dirty="0" smtClean="0"/>
              <a:t> за </a:t>
            </a:r>
            <a:r>
              <a:rPr lang="ru-RU" dirty="0" err="1" smtClean="0"/>
              <a:t>сябе</a:t>
            </a:r>
            <a:r>
              <a:rPr lang="ru-RU" dirty="0" smtClean="0"/>
              <a:t>, </a:t>
            </a:r>
            <a:r>
              <a:rPr lang="ru-RU" dirty="0" err="1" smtClean="0"/>
              <a:t>за</a:t>
            </a:r>
            <a:r>
              <a:rPr lang="ru-RU" dirty="0" smtClean="0"/>
              <a:t> сваё </a:t>
            </a:r>
            <a:r>
              <a:rPr lang="ru-RU" dirty="0" err="1" smtClean="0"/>
              <a:t>каханне</a:t>
            </a:r>
            <a:r>
              <a:rPr lang="ru-RU" dirty="0" smtClean="0"/>
              <a:t>, </a:t>
            </a:r>
            <a:r>
              <a:rPr lang="ru-RU" dirty="0" err="1" smtClean="0"/>
              <a:t>ідзе</a:t>
            </a:r>
            <a:r>
              <a:rPr lang="ru-RU" dirty="0" smtClean="0"/>
              <a:t> </a:t>
            </a:r>
            <a:r>
              <a:rPr lang="ru-RU" dirty="0" err="1" smtClean="0"/>
              <a:t>ў</a:t>
            </a:r>
            <a:r>
              <a:rPr lang="ru-RU" dirty="0" smtClean="0"/>
              <a:t> </a:t>
            </a:r>
            <a:r>
              <a:rPr lang="ru-RU" dirty="0" err="1" smtClean="0"/>
              <a:t>жыццё</a:t>
            </a:r>
            <a:r>
              <a:rPr lang="ru-RU" dirty="0" smtClean="0"/>
              <a:t> </a:t>
            </a:r>
            <a:r>
              <a:rPr lang="ru-RU" dirty="0" err="1" smtClean="0"/>
              <a:t>самастойнай</a:t>
            </a:r>
            <a:r>
              <a:rPr lang="ru-RU" dirty="0" smtClean="0"/>
              <a:t> </a:t>
            </a:r>
            <a:r>
              <a:rPr lang="ru-RU" dirty="0" err="1" smtClean="0"/>
              <a:t>дарогай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e-BY" dirty="0" smtClean="0"/>
              <a:t>“Паўлінка”</a:t>
            </a:r>
            <a:endParaRPr lang="ru-RU" dirty="0"/>
          </a:p>
        </p:txBody>
      </p:sp>
      <p:pic>
        <p:nvPicPr>
          <p:cNvPr id="4" name="Рисунок 3" descr="Yanka_Kupala__Paўlink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57818" y="1428736"/>
            <a:ext cx="3071834" cy="496101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24000"/>
            <a:ext cx="4829180" cy="4572000"/>
          </a:xfrm>
        </p:spPr>
        <p:txBody>
          <a:bodyPr/>
          <a:lstStyle/>
          <a:p>
            <a:r>
              <a:rPr lang="ru-RU" dirty="0" err="1" smtClean="0"/>
              <a:t>Факсымільнае</a:t>
            </a:r>
            <a:r>
              <a:rPr lang="ru-RU" dirty="0" smtClean="0"/>
              <a:t> </a:t>
            </a:r>
            <a:r>
              <a:rPr lang="ru-RU" dirty="0" err="1" smtClean="0"/>
              <a:t>выданьне</a:t>
            </a:r>
            <a:r>
              <a:rPr lang="ru-RU" dirty="0" smtClean="0"/>
              <a:t>. </a:t>
            </a:r>
            <a:r>
              <a:rPr lang="ru-RU" dirty="0" err="1" smtClean="0"/>
              <a:t>Першы</a:t>
            </a:r>
            <a:r>
              <a:rPr lang="ru-RU" dirty="0" smtClean="0"/>
              <a:t> </a:t>
            </a:r>
            <a:r>
              <a:rPr lang="ru-RU" dirty="0" err="1" smtClean="0"/>
              <a:t>зборнік</a:t>
            </a:r>
            <a:r>
              <a:rPr lang="ru-RU" dirty="0" smtClean="0"/>
              <a:t> </a:t>
            </a:r>
            <a:r>
              <a:rPr lang="ru-RU" dirty="0" err="1" smtClean="0"/>
              <a:t>Янкі</a:t>
            </a:r>
            <a:r>
              <a:rPr lang="ru-RU" dirty="0" smtClean="0"/>
              <a:t> Купалы, </a:t>
            </a:r>
            <a:r>
              <a:rPr lang="ru-RU" dirty="0" err="1" smtClean="0"/>
              <a:t>выдадзены</a:t>
            </a:r>
            <a:r>
              <a:rPr lang="ru-RU" dirty="0" smtClean="0"/>
              <a:t> </a:t>
            </a:r>
            <a:r>
              <a:rPr lang="ru-RU" dirty="0" err="1" smtClean="0"/>
              <a:t>ў</a:t>
            </a:r>
            <a:r>
              <a:rPr lang="ru-RU" dirty="0" smtClean="0"/>
              <a:t> </a:t>
            </a:r>
            <a:r>
              <a:rPr lang="ru-RU" dirty="0" err="1" smtClean="0"/>
              <a:t>пачатку</a:t>
            </a:r>
            <a:r>
              <a:rPr lang="ru-RU" dirty="0" smtClean="0"/>
              <a:t> 1908 году </a:t>
            </a:r>
            <a:r>
              <a:rPr lang="ru-RU" dirty="0" err="1" smtClean="0"/>
              <a:t>ў</a:t>
            </a:r>
            <a:r>
              <a:rPr lang="ru-RU" dirty="0" smtClean="0"/>
              <a:t> </a:t>
            </a:r>
            <a:r>
              <a:rPr lang="ru-RU" dirty="0" err="1" smtClean="0"/>
              <a:t>Санкт-Пецярбургу</a:t>
            </a:r>
            <a:r>
              <a:rPr lang="ru-RU" dirty="0" smtClean="0"/>
              <a:t> </a:t>
            </a:r>
            <a:r>
              <a:rPr lang="ru-RU" dirty="0" err="1" smtClean="0"/>
              <a:t>выдавецкай</a:t>
            </a:r>
            <a:r>
              <a:rPr lang="ru-RU" dirty="0" smtClean="0"/>
              <a:t> </a:t>
            </a:r>
            <a:r>
              <a:rPr lang="ru-RU" dirty="0" err="1" smtClean="0"/>
              <a:t>суполкай</a:t>
            </a:r>
            <a:r>
              <a:rPr lang="ru-RU" dirty="0" smtClean="0"/>
              <a:t> «</a:t>
            </a:r>
            <a:r>
              <a:rPr lang="ru-RU" dirty="0" err="1" smtClean="0"/>
              <a:t>Загляне</a:t>
            </a:r>
            <a:r>
              <a:rPr lang="ru-RU" dirty="0" smtClean="0"/>
              <a:t> </a:t>
            </a:r>
            <a:r>
              <a:rPr lang="ru-RU" dirty="0" err="1" smtClean="0"/>
              <a:t>сонцэ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ў</a:t>
            </a:r>
            <a:r>
              <a:rPr lang="ru-RU" dirty="0" smtClean="0"/>
              <a:t> </a:t>
            </a:r>
            <a:r>
              <a:rPr lang="ru-RU" dirty="0" err="1" smtClean="0"/>
              <a:t>нашэ</a:t>
            </a:r>
            <a:r>
              <a:rPr lang="ru-RU" dirty="0" smtClean="0"/>
              <a:t> </a:t>
            </a:r>
            <a:r>
              <a:rPr lang="ru-RU" dirty="0" err="1" smtClean="0"/>
              <a:t>ваконцэ</a:t>
            </a:r>
            <a:r>
              <a:rPr lang="ru-RU" dirty="0" smtClean="0"/>
              <a:t>» </a:t>
            </a:r>
            <a:r>
              <a:rPr lang="ru-RU" dirty="0" err="1" smtClean="0"/>
              <a:t>тыражом</a:t>
            </a:r>
            <a:r>
              <a:rPr lang="ru-RU" dirty="0" smtClean="0"/>
              <a:t> 4300 </a:t>
            </a:r>
            <a:r>
              <a:rPr lang="ru-RU" dirty="0" err="1" smtClean="0"/>
              <a:t>асобнікаў</a:t>
            </a:r>
            <a:r>
              <a:rPr lang="ru-RU" dirty="0" smtClean="0"/>
              <a:t>, </a:t>
            </a:r>
            <a:r>
              <a:rPr lang="ru-RU" dirty="0" err="1" smtClean="0"/>
              <a:t>дзе</a:t>
            </a:r>
            <a:r>
              <a:rPr lang="ru-RU" dirty="0" smtClean="0"/>
              <a:t> </a:t>
            </a:r>
            <a:r>
              <a:rPr lang="ru-RU" dirty="0" err="1" smtClean="0"/>
              <a:t>былі</a:t>
            </a:r>
            <a:r>
              <a:rPr lang="ru-RU" dirty="0" smtClean="0"/>
              <a:t> </a:t>
            </a:r>
            <a:r>
              <a:rPr lang="ru-RU" dirty="0" err="1" smtClean="0"/>
              <a:t>надрукаваныя</a:t>
            </a:r>
            <a:r>
              <a:rPr lang="ru-RU" dirty="0" smtClean="0"/>
              <a:t> 95 </a:t>
            </a:r>
            <a:r>
              <a:rPr lang="ru-RU" dirty="0" err="1" smtClean="0"/>
              <a:t>лірычных</a:t>
            </a:r>
            <a:r>
              <a:rPr lang="ru-RU" dirty="0" smtClean="0"/>
              <a:t> </a:t>
            </a:r>
            <a:r>
              <a:rPr lang="ru-RU" dirty="0" err="1" smtClean="0"/>
              <a:t>вершаў</a:t>
            </a:r>
            <a:r>
              <a:rPr lang="ru-RU" dirty="0" smtClean="0"/>
              <a:t> 1905—1907 гг.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паэма</a:t>
            </a:r>
            <a:r>
              <a:rPr lang="ru-RU" dirty="0" smtClean="0"/>
              <a:t> «</a:t>
            </a:r>
            <a:r>
              <a:rPr lang="ru-RU" dirty="0" err="1" smtClean="0"/>
              <a:t>Адплата</a:t>
            </a:r>
            <a:r>
              <a:rPr lang="ru-RU" dirty="0" smtClean="0"/>
              <a:t> </a:t>
            </a:r>
            <a:r>
              <a:rPr lang="ru-RU" dirty="0" err="1" smtClean="0"/>
              <a:t>каханьня</a:t>
            </a:r>
            <a:r>
              <a:rPr lang="ru-RU" dirty="0" smtClean="0"/>
              <a:t>».</a:t>
            </a:r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e-BY" dirty="0" smtClean="0"/>
              <a:t>“Жалейка”</a:t>
            </a:r>
            <a:endParaRPr lang="ru-RU" dirty="0"/>
          </a:p>
        </p:txBody>
      </p:sp>
      <p:pic>
        <p:nvPicPr>
          <p:cNvPr id="4" name="Рисунок 3" descr="Yanka_Kupala__Zhalejk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5008" y="1428736"/>
            <a:ext cx="2928958" cy="51989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4900618" cy="4572000"/>
          </a:xfrm>
        </p:spPr>
        <p:txBody>
          <a:bodyPr/>
          <a:lstStyle/>
          <a:p>
            <a:r>
              <a:rPr lang="ru-RU" dirty="0" err="1" smtClean="0"/>
              <a:t>Факсымільнае</a:t>
            </a:r>
            <a:r>
              <a:rPr lang="ru-RU" dirty="0" smtClean="0"/>
              <a:t> </a:t>
            </a:r>
            <a:r>
              <a:rPr lang="ru-RU" dirty="0" err="1" smtClean="0"/>
              <a:t>выданьне</a:t>
            </a:r>
            <a:r>
              <a:rPr lang="ru-RU" dirty="0" smtClean="0"/>
              <a:t>. У </a:t>
            </a:r>
            <a:r>
              <a:rPr lang="ru-RU" dirty="0" err="1" smtClean="0"/>
              <a:t>зборнік</a:t>
            </a:r>
            <a:r>
              <a:rPr lang="ru-RU" dirty="0" smtClean="0"/>
              <a:t> </a:t>
            </a:r>
            <a:r>
              <a:rPr lang="ru-RU" dirty="0" err="1" smtClean="0"/>
              <a:t>увайшлі</a:t>
            </a:r>
            <a:r>
              <a:rPr lang="ru-RU" dirty="0" smtClean="0"/>
              <a:t> </a:t>
            </a:r>
            <a:r>
              <a:rPr lang="ru-RU" dirty="0" err="1" smtClean="0"/>
              <a:t>больш</a:t>
            </a:r>
            <a:r>
              <a:rPr lang="ru-RU" dirty="0" smtClean="0"/>
              <a:t> за 200 </a:t>
            </a:r>
            <a:r>
              <a:rPr lang="ru-RU" dirty="0" err="1" smtClean="0"/>
              <a:t>вершаў</a:t>
            </a:r>
            <a:r>
              <a:rPr lang="ru-RU" dirty="0" smtClean="0"/>
              <a:t>, </a:t>
            </a:r>
            <a:r>
              <a:rPr lang="ru-RU" dirty="0" err="1" smtClean="0"/>
              <a:t>напісаных</a:t>
            </a:r>
            <a:r>
              <a:rPr lang="ru-RU" dirty="0" smtClean="0"/>
              <a:t> </a:t>
            </a:r>
            <a:r>
              <a:rPr lang="ru-RU" dirty="0" err="1" smtClean="0"/>
              <a:t>пераважна</a:t>
            </a:r>
            <a:r>
              <a:rPr lang="ru-RU" dirty="0" smtClean="0"/>
              <a:t> </a:t>
            </a:r>
            <a:r>
              <a:rPr lang="ru-RU" dirty="0" err="1" smtClean="0"/>
              <a:t>ў</a:t>
            </a:r>
            <a:r>
              <a:rPr lang="ru-RU" dirty="0" smtClean="0"/>
              <a:t> 1910—1913 </a:t>
            </a:r>
            <a:r>
              <a:rPr lang="ru-RU" dirty="0" err="1" smtClean="0"/>
              <a:t>гадох</a:t>
            </a:r>
            <a:r>
              <a:rPr lang="ru-RU" dirty="0" smtClean="0"/>
              <a:t>, </a:t>
            </a:r>
            <a:r>
              <a:rPr lang="ru-RU" dirty="0" err="1" smtClean="0"/>
              <a:t>шэраг</a:t>
            </a:r>
            <a:r>
              <a:rPr lang="ru-RU" dirty="0" smtClean="0"/>
              <a:t> </a:t>
            </a:r>
            <a:r>
              <a:rPr lang="ru-RU" dirty="0" err="1" smtClean="0"/>
              <a:t>перакладаў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некаторыя</a:t>
            </a:r>
            <a:r>
              <a:rPr lang="ru-RU" dirty="0" smtClean="0"/>
              <a:t> </a:t>
            </a:r>
            <a:r>
              <a:rPr lang="ru-RU" dirty="0" err="1" smtClean="0"/>
              <a:t>вершы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папярэдніх</a:t>
            </a:r>
            <a:r>
              <a:rPr lang="ru-RU" dirty="0" smtClean="0"/>
              <a:t> </a:t>
            </a:r>
            <a:r>
              <a:rPr lang="ru-RU" dirty="0" err="1" smtClean="0"/>
              <a:t>зборнікаў</a:t>
            </a:r>
            <a:r>
              <a:rPr lang="ru-RU" dirty="0" smtClean="0"/>
              <a:t> Купалы «Жалейка» </a:t>
            </a:r>
            <a:r>
              <a:rPr lang="ru-RU" dirty="0" err="1" smtClean="0"/>
              <a:t>і</a:t>
            </a:r>
            <a:r>
              <a:rPr lang="ru-RU" dirty="0" smtClean="0"/>
              <a:t> «</a:t>
            </a:r>
            <a:r>
              <a:rPr lang="ru-RU" dirty="0" err="1" smtClean="0"/>
              <a:t>Гусьляр</a:t>
            </a:r>
            <a:r>
              <a:rPr lang="ru-RU" dirty="0" smtClean="0"/>
              <a:t>». </a:t>
            </a:r>
            <a:r>
              <a:rPr lang="ru-RU" dirty="0" err="1" smtClean="0"/>
              <a:t>Зборнік</a:t>
            </a:r>
            <a:r>
              <a:rPr lang="ru-RU" dirty="0" smtClean="0"/>
              <a:t> </a:t>
            </a:r>
            <a:r>
              <a:rPr lang="ru-RU" dirty="0" err="1" smtClean="0"/>
              <a:t>складаецца</a:t>
            </a:r>
            <a:r>
              <a:rPr lang="ru-RU" dirty="0" smtClean="0"/>
              <a:t> </a:t>
            </a:r>
            <a:r>
              <a:rPr lang="ru-RU" dirty="0" err="1" smtClean="0"/>
              <a:t>зь</a:t>
            </a:r>
            <a:r>
              <a:rPr lang="ru-RU" dirty="0" smtClean="0"/>
              <a:t> </a:t>
            </a:r>
            <a:r>
              <a:rPr lang="ru-RU" dirty="0" err="1" smtClean="0"/>
              <a:t>сямі</a:t>
            </a:r>
            <a:r>
              <a:rPr lang="ru-RU" dirty="0" smtClean="0"/>
              <a:t> </a:t>
            </a:r>
            <a:r>
              <a:rPr lang="ru-RU" dirty="0" err="1" smtClean="0"/>
              <a:t>асобных</a:t>
            </a:r>
            <a:r>
              <a:rPr lang="ru-RU" dirty="0" smtClean="0"/>
              <a:t> </a:t>
            </a:r>
            <a:r>
              <a:rPr lang="ru-RU" dirty="0" err="1" smtClean="0"/>
              <a:t>разьдзелаў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e-BY" dirty="0" smtClean="0"/>
              <a:t>“Шляхам жыцця”</a:t>
            </a:r>
            <a:endParaRPr lang="ru-RU" dirty="0"/>
          </a:p>
        </p:txBody>
      </p:sp>
      <p:pic>
        <p:nvPicPr>
          <p:cNvPr id="4" name="Рисунок 3" descr="Yanka_Kupala__Shlyaham_zhytstsy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57818" y="1571612"/>
            <a:ext cx="3309954" cy="468358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4757742" cy="45720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«</a:t>
            </a:r>
            <a:r>
              <a:rPr lang="ru-RU" dirty="0" err="1" smtClean="0"/>
              <a:t>Спадчына</a:t>
            </a:r>
            <a:r>
              <a:rPr lang="ru-RU" dirty="0" smtClean="0"/>
              <a:t>» — </a:t>
            </a:r>
            <a:r>
              <a:rPr lang="ru-RU" dirty="0" err="1" smtClean="0"/>
              <a:t>чацьверты</a:t>
            </a:r>
            <a:r>
              <a:rPr lang="ru-RU" dirty="0" smtClean="0"/>
              <a:t> </a:t>
            </a:r>
            <a:r>
              <a:rPr lang="ru-RU" dirty="0" err="1" smtClean="0"/>
              <a:t>зборнік</a:t>
            </a:r>
            <a:r>
              <a:rPr lang="ru-RU" dirty="0" smtClean="0"/>
              <a:t> </a:t>
            </a:r>
            <a:r>
              <a:rPr lang="ru-RU" dirty="0" err="1" smtClean="0"/>
              <a:t>вершаў</a:t>
            </a:r>
            <a:r>
              <a:rPr lang="ru-RU" dirty="0" smtClean="0"/>
              <a:t> </a:t>
            </a:r>
            <a:r>
              <a:rPr lang="ru-RU" dirty="0" err="1" smtClean="0"/>
              <a:t>Янкі</a:t>
            </a:r>
            <a:r>
              <a:rPr lang="ru-RU" dirty="0" smtClean="0"/>
              <a:t> Купалы, </a:t>
            </a:r>
            <a:r>
              <a:rPr lang="ru-RU" dirty="0" err="1" smtClean="0"/>
              <a:t>ўпершыню</a:t>
            </a:r>
            <a:r>
              <a:rPr lang="ru-RU" dirty="0" smtClean="0"/>
              <a:t> </a:t>
            </a:r>
            <a:r>
              <a:rPr lang="ru-RU" dirty="0" err="1" smtClean="0"/>
              <a:t>выдадзены</a:t>
            </a:r>
            <a:r>
              <a:rPr lang="ru-RU" dirty="0" smtClean="0"/>
              <a:t> </a:t>
            </a:r>
            <a:r>
              <a:rPr lang="ru-RU" dirty="0" err="1" smtClean="0"/>
              <a:t>ў</a:t>
            </a:r>
            <a:r>
              <a:rPr lang="ru-RU" dirty="0" smtClean="0"/>
              <a:t> 1922 </a:t>
            </a:r>
            <a:r>
              <a:rPr lang="ru-RU" dirty="0" err="1" smtClean="0"/>
              <a:t>годзе</a:t>
            </a:r>
            <a:r>
              <a:rPr lang="ru-RU" dirty="0" smtClean="0"/>
              <a:t> </a:t>
            </a:r>
            <a:r>
              <a:rPr lang="ru-RU" dirty="0" err="1" smtClean="0"/>
              <a:t>ў</a:t>
            </a:r>
            <a:r>
              <a:rPr lang="ru-RU" dirty="0" smtClean="0"/>
              <a:t> </a:t>
            </a:r>
            <a:r>
              <a:rPr lang="ru-RU" dirty="0" err="1" smtClean="0"/>
              <a:t>Менску</a:t>
            </a:r>
            <a:r>
              <a:rPr lang="ru-RU" dirty="0" smtClean="0"/>
              <a:t> </a:t>
            </a:r>
            <a:r>
              <a:rPr lang="ru-RU" dirty="0" err="1" smtClean="0"/>
              <a:t>ў</a:t>
            </a:r>
            <a:r>
              <a:rPr lang="ru-RU" dirty="0" smtClean="0"/>
              <a:t> </a:t>
            </a:r>
            <a:r>
              <a:rPr lang="ru-RU" dirty="0" err="1" smtClean="0"/>
              <a:t>Беларускім</a:t>
            </a:r>
            <a:r>
              <a:rPr lang="ru-RU" dirty="0" smtClean="0"/>
              <a:t> </a:t>
            </a:r>
            <a:r>
              <a:rPr lang="ru-RU" dirty="0" err="1" smtClean="0"/>
              <a:t>каапэратыўна-выдавецікм</a:t>
            </a:r>
            <a:r>
              <a:rPr lang="ru-RU" dirty="0" smtClean="0"/>
              <a:t> </a:t>
            </a:r>
            <a:r>
              <a:rPr lang="ru-RU" dirty="0" err="1" smtClean="0"/>
              <a:t>таварыстве</a:t>
            </a:r>
            <a:r>
              <a:rPr lang="ru-RU" dirty="0" smtClean="0"/>
              <a:t> «</a:t>
            </a:r>
            <a:r>
              <a:rPr lang="ru-RU" dirty="0" err="1" smtClean="0"/>
              <a:t>Адраджэньне</a:t>
            </a:r>
            <a:r>
              <a:rPr lang="ru-RU" dirty="0" smtClean="0"/>
              <a:t>». </a:t>
            </a:r>
            <a:r>
              <a:rPr lang="ru-RU" dirty="0" err="1" smtClean="0"/>
              <a:t>Першы</a:t>
            </a:r>
            <a:r>
              <a:rPr lang="ru-RU" dirty="0" smtClean="0"/>
              <a:t> </a:t>
            </a:r>
            <a:r>
              <a:rPr lang="ru-RU" dirty="0" err="1" smtClean="0"/>
              <a:t>паэтычны</a:t>
            </a:r>
            <a:r>
              <a:rPr lang="ru-RU" dirty="0" smtClean="0"/>
              <a:t> </a:t>
            </a:r>
            <a:r>
              <a:rPr lang="ru-RU" dirty="0" err="1" smtClean="0"/>
              <a:t>зборнік</a:t>
            </a:r>
            <a:r>
              <a:rPr lang="ru-RU" dirty="0" smtClean="0"/>
              <a:t> </a:t>
            </a:r>
            <a:r>
              <a:rPr lang="ru-RU" dirty="0" err="1" smtClean="0"/>
              <a:t>Янкі</a:t>
            </a:r>
            <a:r>
              <a:rPr lang="ru-RU" dirty="0" smtClean="0"/>
              <a:t> Купалы </a:t>
            </a:r>
            <a:r>
              <a:rPr lang="ru-RU" dirty="0" err="1" smtClean="0"/>
              <a:t>савецкага</a:t>
            </a:r>
            <a:r>
              <a:rPr lang="ru-RU" dirty="0" smtClean="0"/>
              <a:t> часу на </a:t>
            </a:r>
            <a:r>
              <a:rPr lang="ru-RU" dirty="0" err="1" smtClean="0"/>
              <a:t>беларускай</a:t>
            </a:r>
            <a:r>
              <a:rPr lang="ru-RU" dirty="0" smtClean="0"/>
              <a:t> </a:t>
            </a:r>
            <a:r>
              <a:rPr lang="ru-RU" dirty="0" err="1" smtClean="0"/>
              <a:t>мове</a:t>
            </a:r>
            <a:r>
              <a:rPr lang="ru-RU" dirty="0" smtClean="0"/>
              <a:t>. </a:t>
            </a:r>
            <a:r>
              <a:rPr lang="ru-RU" dirty="0" err="1" smtClean="0"/>
              <a:t>Тыраж</a:t>
            </a:r>
            <a:r>
              <a:rPr lang="ru-RU" dirty="0" smtClean="0"/>
              <a:t> </a:t>
            </a:r>
            <a:r>
              <a:rPr lang="ru-RU" dirty="0" err="1" smtClean="0"/>
              <a:t>зборніку</a:t>
            </a:r>
            <a:r>
              <a:rPr lang="ru-RU" dirty="0" smtClean="0"/>
              <a:t> </a:t>
            </a:r>
            <a:r>
              <a:rPr lang="ru-RU" dirty="0" err="1" smtClean="0"/>
              <a:t>склаў</a:t>
            </a:r>
            <a:r>
              <a:rPr lang="ru-RU" dirty="0" smtClean="0"/>
              <a:t> 4 </a:t>
            </a:r>
            <a:r>
              <a:rPr lang="ru-RU" dirty="0" err="1" smtClean="0"/>
              <a:t>тысячы</a:t>
            </a:r>
            <a:r>
              <a:rPr lang="ru-RU" dirty="0" smtClean="0"/>
              <a:t> </a:t>
            </a:r>
            <a:r>
              <a:rPr lang="ru-RU" dirty="0" err="1" smtClean="0"/>
              <a:t>асобнікаў</a:t>
            </a:r>
            <a:r>
              <a:rPr lang="ru-RU" dirty="0" smtClean="0"/>
              <a:t>. </a:t>
            </a:r>
            <a:r>
              <a:rPr lang="ru-RU" dirty="0" err="1" smtClean="0"/>
              <a:t>Рукапіс</a:t>
            </a:r>
            <a:r>
              <a:rPr lang="ru-RU" dirty="0" smtClean="0"/>
              <a:t> </a:t>
            </a:r>
            <a:r>
              <a:rPr lang="ru-RU" dirty="0" err="1" smtClean="0"/>
              <a:t>быў</a:t>
            </a:r>
            <a:r>
              <a:rPr lang="ru-RU" dirty="0" smtClean="0"/>
              <a:t> </a:t>
            </a:r>
            <a:r>
              <a:rPr lang="ru-RU" dirty="0" err="1" smtClean="0"/>
              <a:t>падрыхтаваны</a:t>
            </a:r>
            <a:r>
              <a:rPr lang="ru-RU" dirty="0" smtClean="0"/>
              <a:t> Купалам </a:t>
            </a:r>
            <a:r>
              <a:rPr lang="ru-RU" dirty="0" err="1" smtClean="0"/>
              <a:t>яшчэ</a:t>
            </a:r>
            <a:r>
              <a:rPr lang="ru-RU" dirty="0" smtClean="0"/>
              <a:t> </a:t>
            </a:r>
            <a:r>
              <a:rPr lang="ru-RU" dirty="0" err="1" smtClean="0"/>
              <a:t>ў</a:t>
            </a:r>
            <a:r>
              <a:rPr lang="ru-RU" dirty="0" smtClean="0"/>
              <a:t> 1919 </a:t>
            </a:r>
            <a:r>
              <a:rPr lang="ru-RU" dirty="0" err="1" smtClean="0"/>
              <a:t>годзе</a:t>
            </a:r>
            <a:r>
              <a:rPr lang="ru-RU" dirty="0" smtClean="0"/>
              <a:t>.</a:t>
            </a: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e-BY" dirty="0" smtClean="0"/>
              <a:t>“Спадчына”</a:t>
            </a:r>
            <a:endParaRPr lang="ru-RU" dirty="0"/>
          </a:p>
        </p:txBody>
      </p:sp>
      <p:pic>
        <p:nvPicPr>
          <p:cNvPr id="4" name="Рисунок 3" descr="Yanka_Kupala__Spadchyn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86380" y="1357298"/>
            <a:ext cx="3238516" cy="506827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4329114" cy="4572000"/>
          </a:xfrm>
        </p:spPr>
        <p:txBody>
          <a:bodyPr/>
          <a:lstStyle/>
          <a:p>
            <a:r>
              <a:rPr lang="ru-RU" dirty="0" smtClean="0"/>
              <a:t>У </a:t>
            </a:r>
            <a:r>
              <a:rPr lang="ru-RU" dirty="0" err="1" smtClean="0"/>
              <a:t>кнігу</a:t>
            </a:r>
            <a:r>
              <a:rPr lang="ru-RU" dirty="0" smtClean="0"/>
              <a:t> </a:t>
            </a:r>
            <a:r>
              <a:rPr lang="ru-RU" dirty="0" err="1" smtClean="0"/>
              <a:t>народнага</a:t>
            </a:r>
            <a:r>
              <a:rPr lang="ru-RU" dirty="0" smtClean="0"/>
              <a:t> </a:t>
            </a:r>
            <a:r>
              <a:rPr lang="ru-RU" dirty="0" err="1" smtClean="0"/>
              <a:t>паэта</a:t>
            </a:r>
            <a:r>
              <a:rPr lang="ru-RU" dirty="0" smtClean="0"/>
              <a:t> </a:t>
            </a:r>
            <a:r>
              <a:rPr lang="ru-RU" dirty="0" err="1" smtClean="0"/>
              <a:t>Беларусі</a:t>
            </a:r>
            <a:r>
              <a:rPr lang="ru-RU" dirty="0" smtClean="0"/>
              <a:t> </a:t>
            </a:r>
            <a:r>
              <a:rPr lang="ru-RU" dirty="0" err="1" smtClean="0"/>
              <a:t>Янкі</a:t>
            </a:r>
            <a:r>
              <a:rPr lang="ru-RU" dirty="0" smtClean="0"/>
              <a:t> Купалы </a:t>
            </a:r>
            <a:r>
              <a:rPr lang="ru-RU" dirty="0" err="1" smtClean="0"/>
              <a:t>увайшлі</a:t>
            </a:r>
            <a:r>
              <a:rPr lang="ru-RU" dirty="0" smtClean="0"/>
              <a:t> </a:t>
            </a:r>
            <a:r>
              <a:rPr lang="ru-RU" dirty="0" err="1" smtClean="0"/>
              <a:t>вершы</a:t>
            </a:r>
            <a:r>
              <a:rPr lang="ru-RU" dirty="0" smtClean="0"/>
              <a:t> розных </a:t>
            </a:r>
            <a:r>
              <a:rPr lang="ru-RU" dirty="0" err="1" smtClean="0"/>
              <a:t>гадоу</a:t>
            </a:r>
            <a:r>
              <a:rPr lang="ru-RU" dirty="0" smtClean="0"/>
              <a:t>, </a:t>
            </a:r>
            <a:r>
              <a:rPr lang="ru-RU" dirty="0" err="1" smtClean="0"/>
              <a:t>паэмы</a:t>
            </a:r>
            <a:r>
              <a:rPr lang="ru-RU" dirty="0" smtClean="0"/>
              <a:t>, </a:t>
            </a:r>
            <a:r>
              <a:rPr lang="ru-RU" dirty="0" err="1" smtClean="0"/>
              <a:t>п'есы</a:t>
            </a:r>
            <a:r>
              <a:rPr lang="ru-RU" dirty="0" smtClean="0"/>
              <a:t> "</a:t>
            </a:r>
            <a:r>
              <a:rPr lang="ru-RU" dirty="0" err="1" smtClean="0"/>
              <a:t>Паулінка</a:t>
            </a:r>
            <a:r>
              <a:rPr lang="ru-RU" dirty="0" smtClean="0"/>
              <a:t>" </a:t>
            </a:r>
            <a:r>
              <a:rPr lang="ru-RU" dirty="0" err="1" smtClean="0"/>
              <a:t>і</a:t>
            </a:r>
            <a:r>
              <a:rPr lang="ru-RU" dirty="0" smtClean="0"/>
              <a:t> "</a:t>
            </a:r>
            <a:r>
              <a:rPr lang="ru-RU" dirty="0" err="1" smtClean="0"/>
              <a:t>Раскіданае</a:t>
            </a:r>
            <a:r>
              <a:rPr lang="ru-RU" dirty="0" smtClean="0"/>
              <a:t> </a:t>
            </a:r>
            <a:r>
              <a:rPr lang="ru-RU" dirty="0" err="1" smtClean="0"/>
              <a:t>гняздо</a:t>
            </a:r>
            <a:r>
              <a:rPr lang="ru-RU" dirty="0" smtClean="0"/>
              <a:t>".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e-BY" dirty="0" smtClean="0"/>
              <a:t>“Роднае слова”</a:t>
            </a:r>
            <a:endParaRPr lang="ru-RU" dirty="0"/>
          </a:p>
        </p:txBody>
      </p:sp>
      <p:pic>
        <p:nvPicPr>
          <p:cNvPr id="4" name="Рисунок 3" descr="Yanka_Kupala__Rodnae_slov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3504" y="1428736"/>
            <a:ext cx="3309954" cy="474978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5043494" cy="45720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У </a:t>
            </a:r>
            <a:r>
              <a:rPr lang="ru-RU" sz="3600" dirty="0" err="1" smtClean="0"/>
              <a:t>кнігу</a:t>
            </a:r>
            <a:r>
              <a:rPr lang="ru-RU" sz="3600" dirty="0" smtClean="0"/>
              <a:t> </a:t>
            </a:r>
            <a:r>
              <a:rPr lang="ru-RU" sz="3600" dirty="0" err="1" smtClean="0"/>
              <a:t>ўключаны</a:t>
            </a:r>
            <a:r>
              <a:rPr lang="ru-RU" sz="3600" dirty="0" smtClean="0"/>
              <a:t> </a:t>
            </a:r>
            <a:r>
              <a:rPr lang="ru-RU" sz="3600" dirty="0" err="1" smtClean="0"/>
              <a:t>выбраныя</a:t>
            </a:r>
            <a:r>
              <a:rPr lang="ru-RU" sz="3600" dirty="0" smtClean="0"/>
              <a:t> </a:t>
            </a:r>
            <a:r>
              <a:rPr lang="ru-RU" sz="3600" dirty="0" err="1" smtClean="0"/>
              <a:t>вершы</a:t>
            </a:r>
            <a:r>
              <a:rPr lang="ru-RU" sz="3600" dirty="0" smtClean="0"/>
              <a:t> </a:t>
            </a:r>
            <a:r>
              <a:rPr lang="ru-RU" sz="3600" dirty="0" err="1" smtClean="0"/>
              <a:t>народнага</a:t>
            </a:r>
            <a:r>
              <a:rPr lang="ru-RU" sz="3600" dirty="0" smtClean="0"/>
              <a:t> </a:t>
            </a:r>
            <a:r>
              <a:rPr lang="ru-RU" sz="3600" dirty="0" err="1" smtClean="0"/>
              <a:t>паэта</a:t>
            </a:r>
            <a:r>
              <a:rPr lang="ru-RU" sz="3600" dirty="0" smtClean="0"/>
              <a:t> </a:t>
            </a:r>
            <a:r>
              <a:rPr lang="ru-RU" sz="3600" dirty="0" err="1" smtClean="0"/>
              <a:t>Беларусі</a:t>
            </a:r>
            <a:r>
              <a:rPr lang="ru-RU" sz="3600" dirty="0" smtClean="0"/>
              <a:t> </a:t>
            </a:r>
            <a:r>
              <a:rPr lang="ru-RU" sz="3600" dirty="0" err="1" smtClean="0"/>
              <a:t>Янкі</a:t>
            </a:r>
            <a:r>
              <a:rPr lang="ru-RU" sz="3600" dirty="0" smtClean="0"/>
              <a:t> Купалы.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e-BY" dirty="0" smtClean="0"/>
              <a:t>Вершы</a:t>
            </a:r>
            <a:endParaRPr lang="ru-RU" dirty="0"/>
          </a:p>
        </p:txBody>
      </p:sp>
      <p:pic>
        <p:nvPicPr>
          <p:cNvPr id="4" name="Рисунок 3" descr="Yanka_Kupala__Versh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29256" y="1142984"/>
            <a:ext cx="3167078" cy="497231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4329114" cy="4572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У </a:t>
            </a:r>
            <a:r>
              <a:rPr lang="ru-RU" sz="3200" dirty="0" err="1" smtClean="0"/>
              <a:t>кнігу</a:t>
            </a:r>
            <a:r>
              <a:rPr lang="ru-RU" sz="3200" dirty="0" smtClean="0"/>
              <a:t> </a:t>
            </a:r>
            <a:r>
              <a:rPr lang="ru-RU" sz="3200" dirty="0" err="1" smtClean="0"/>
              <a:t>народнага</a:t>
            </a:r>
            <a:r>
              <a:rPr lang="ru-RU" sz="3200" dirty="0" smtClean="0"/>
              <a:t> </a:t>
            </a:r>
            <a:r>
              <a:rPr lang="ru-RU" sz="3200" dirty="0" err="1" smtClean="0"/>
              <a:t>паэта</a:t>
            </a:r>
            <a:r>
              <a:rPr lang="ru-RU" sz="3200" dirty="0" smtClean="0"/>
              <a:t> </a:t>
            </a:r>
            <a:r>
              <a:rPr lang="ru-RU" sz="3200" dirty="0" err="1" smtClean="0"/>
              <a:t>Беларусі</a:t>
            </a:r>
            <a:r>
              <a:rPr lang="ru-RU" sz="3200" dirty="0" smtClean="0"/>
              <a:t> </a:t>
            </a:r>
            <a:r>
              <a:rPr lang="ru-RU" sz="3200" dirty="0" err="1" smtClean="0"/>
              <a:t>Янкі</a:t>
            </a:r>
            <a:r>
              <a:rPr lang="ru-RU" sz="3200" dirty="0" smtClean="0"/>
              <a:t> Купалы (1882-1942) </a:t>
            </a:r>
            <a:r>
              <a:rPr lang="ru-RU" sz="3200" dirty="0" err="1" smtClean="0"/>
              <a:t>увайшлі</a:t>
            </a:r>
            <a:r>
              <a:rPr lang="ru-RU" sz="3200" dirty="0" smtClean="0"/>
              <a:t> </a:t>
            </a:r>
            <a:r>
              <a:rPr lang="ru-RU" sz="3200" dirty="0" err="1" smtClean="0"/>
              <a:t>вершы</a:t>
            </a:r>
            <a:r>
              <a:rPr lang="ru-RU" sz="3200" dirty="0" smtClean="0"/>
              <a:t> розных </a:t>
            </a:r>
            <a:r>
              <a:rPr lang="ru-RU" sz="3200" dirty="0" err="1" smtClean="0"/>
              <a:t>гадоў</a:t>
            </a:r>
            <a:r>
              <a:rPr lang="ru-RU" sz="3200" dirty="0" smtClean="0"/>
              <a:t>, </a:t>
            </a:r>
            <a:r>
              <a:rPr lang="ru-RU" sz="3200" dirty="0" err="1" smtClean="0"/>
              <a:t>паэмы</a:t>
            </a:r>
            <a:r>
              <a:rPr lang="ru-RU" sz="3200" dirty="0" smtClean="0"/>
              <a:t>, </a:t>
            </a:r>
            <a:r>
              <a:rPr lang="ru-RU" sz="3200" dirty="0" err="1" smtClean="0"/>
              <a:t>п’есы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e-BY" dirty="0" smtClean="0"/>
              <a:t>“З кутка жаданняў”</a:t>
            </a:r>
            <a:endParaRPr lang="ru-RU" dirty="0"/>
          </a:p>
        </p:txBody>
      </p:sp>
      <p:pic>
        <p:nvPicPr>
          <p:cNvPr id="4" name="Рисунок 3" descr="Yanka_Kupala__Z_kutka_zhadannyaў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57818" y="1571612"/>
            <a:ext cx="2952764" cy="4458674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41</TotalTime>
  <Words>610</Words>
  <Application>Microsoft Office PowerPoint</Application>
  <PresentationFormat>Экран (4:3)</PresentationFormat>
  <Paragraphs>28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Бумажная</vt:lpstr>
      <vt:lpstr>Слайд 1</vt:lpstr>
      <vt:lpstr>«Тутэйшыя»</vt:lpstr>
      <vt:lpstr>“Паўлінка”</vt:lpstr>
      <vt:lpstr>“Жалейка”</vt:lpstr>
      <vt:lpstr>“Шляхам жыцця”</vt:lpstr>
      <vt:lpstr>“Спадчына”</vt:lpstr>
      <vt:lpstr>“Роднае слова”</vt:lpstr>
      <vt:lpstr>Вершы</vt:lpstr>
      <vt:lpstr>“З кутка жаданняў”</vt:lpstr>
      <vt:lpstr>“Мая малітва”</vt:lpstr>
      <vt:lpstr>“Выбранае”</vt:lpstr>
      <vt:lpstr>“Паэмы”</vt:lpstr>
      <vt:lpstr>“Адвечная песня”</vt:lpstr>
      <vt:lpstr>“Спадчына”</vt:lpstr>
      <vt:lpstr>П’есы, пераклады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uZer</cp:lastModifiedBy>
  <cp:revision>6</cp:revision>
  <dcterms:modified xsi:type="dcterms:W3CDTF">2018-10-29T13:30:18Z</dcterms:modified>
</cp:coreProperties>
</file>