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4008" r:id="rId2"/>
    <p:sldMasterId id="2147484020" r:id="rId3"/>
    <p:sldMasterId id="2147484032" r:id="rId4"/>
    <p:sldMasterId id="2147484044" r:id="rId5"/>
  </p:sldMasterIdLst>
  <p:notesMasterIdLst>
    <p:notesMasterId r:id="rId13"/>
  </p:notesMasterIdLst>
  <p:sldIdLst>
    <p:sldId id="268" r:id="rId6"/>
    <p:sldId id="293" r:id="rId7"/>
    <p:sldId id="269" r:id="rId8"/>
    <p:sldId id="274" r:id="rId9"/>
    <p:sldId id="273" r:id="rId10"/>
    <p:sldId id="270" r:id="rId11"/>
    <p:sldId id="2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CC"/>
    <a:srgbClr val="0033CC"/>
    <a:srgbClr val="9E0C94"/>
    <a:srgbClr val="94553C"/>
    <a:srgbClr val="21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69982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DBBD6-912F-4BC9-B19E-0357AE017F82}" type="datetimeFigureOut">
              <a:rPr lang="ru-RU" smtClean="0"/>
              <a:t>19.03.2020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9E869-F4A2-47CF-AFC8-D35B29D4D2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9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19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94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19.03.2020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5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5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4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5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3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9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4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5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19.03.2020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59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87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04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19.03.2020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48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07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4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9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54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5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19.03.2020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92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2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28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21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33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76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1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4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19.03.2020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92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6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88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04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0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40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5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5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55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4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9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19.03.2020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35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Admin\Downloads\гко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2780928"/>
            <a:ext cx="607980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48" y="-171400"/>
            <a:ext cx="22733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ПРАВИЛО 1. ЧАСТО МОЙТЕ РУКИ С МЫЛОМ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Чистите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и дезинфицируйте поверхности, используя бытовые моющие средства.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Гигиена рук - это важная мера профилактики распространения гриппа и </a:t>
            </a:r>
            <a:r>
              <a:rPr lang="ru-RU" b="1" dirty="0" err="1">
                <a:solidFill>
                  <a:srgbClr val="FF0000"/>
                </a:solidFill>
                <a:latin typeface="Arial"/>
                <a:ea typeface="Times New Roman"/>
              </a:rPr>
              <a:t>коронавирусной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 инфекции. Мытье с мылом удаляет вирусы. </a:t>
            </a: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1196" y="2492896"/>
            <a:ext cx="2646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Если нет возможности помыть руки с мылом, пользуйтесь спиртсодержащими или дезинфицирующими салфетками.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Чистка и регулярная дезинфекция поверхностей (столов, дверных ручек, стульев, гаджетов и др.) удаляет вирусы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46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8793" y="728569"/>
            <a:ext cx="8229600" cy="149352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Для борьбы с вирусами гриппа, ОРВИ и </a:t>
            </a:r>
            <a:r>
              <a:rPr lang="ru-RU" b="1" dirty="0" err="1" smtClean="0">
                <a:solidFill>
                  <a:srgbClr val="FF0000"/>
                </a:solidFill>
              </a:rPr>
              <a:t>коронавирусами</a:t>
            </a:r>
            <a:r>
              <a:rPr lang="ru-RU" b="1" dirty="0" smtClean="0">
                <a:solidFill>
                  <a:srgbClr val="FF0000"/>
                </a:solidFill>
              </a:rPr>
              <a:t>  используйте салфетки и гели, дезинфицирующие  средства   на основе спирта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Admin\Downloads\gipp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01498"/>
            <a:ext cx="2736304" cy="24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ownloads\images (3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2" y="2656379"/>
            <a:ext cx="2222260" cy="296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ownloads\img-1750-kopiya_2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93" y="2348880"/>
            <a:ext cx="25400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\Download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48" y="-171400"/>
            <a:ext cx="22733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ownloads\гко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2200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7346"/>
            <a:ext cx="6318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ПРАВИЛО 2. СОБЛЮДАЙТЕ РАССТОЯНИЕ И ЭТИКЕТ</a:t>
            </a:r>
            <a:b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242424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242424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Вирусы передаются от больного человека к здоровому воздушно -капельным путем (при чихании, кашле), поэтому необходимо соблюдать расстояние не менее 1 метра от больных.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Избегайте трогать руками глаза, нос или рот. Вирус гриппа и </a:t>
            </a:r>
            <a:r>
              <a:rPr lang="ru-RU" b="1" dirty="0" err="1">
                <a:solidFill>
                  <a:srgbClr val="FF0000"/>
                </a:solidFill>
                <a:latin typeface="Arial"/>
                <a:ea typeface="Times New Roman"/>
              </a:rPr>
              <a:t>коронавирус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 распространяются этими путями</a:t>
            </a:r>
            <a:r>
              <a:rPr lang="ru-RU" dirty="0">
                <a:solidFill>
                  <a:srgbClr val="242424"/>
                </a:solidFill>
                <a:latin typeface="Arial"/>
                <a:ea typeface="Times New Roman"/>
              </a:rPr>
              <a:t>.</a:t>
            </a:r>
            <a:br>
              <a:rPr lang="ru-RU" dirty="0">
                <a:solidFill>
                  <a:srgbClr val="242424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79818" y="2782669"/>
            <a:ext cx="3698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При кашле, чихании следует прикрывать рот и нос одноразовыми салфетками, которые после использования нужно выбрасывать.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Избегая излишние поездки и посещения многолюдных мест, можно уменьшить риск заболевания.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3" name="Picture 3" descr="C:\Users\Admin\Downloads\logo_foo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496944" cy="38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14814"/>
            <a:ext cx="6696744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ПРАВИЛО 3. ВЕДИТЕ ЗДОРОВЫЙ ОБРАЗ ЖИЗНИ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Здоровый образ жизни повышает сопротивляемость организма к инфекции. Соблюдайте здоровый режим, включая полноценный сон, потребление пищевых продуктов богатых белками, витаминами и минеральными веществами, физическую активность</a:t>
            </a:r>
            <a:r>
              <a:rPr lang="ru-RU" dirty="0">
                <a:solidFill>
                  <a:srgbClr val="242424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53" y="509919"/>
            <a:ext cx="17748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Admin\Downloads\гко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689"/>
            <a:ext cx="5004048" cy="352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311" y="-29125"/>
            <a:ext cx="17693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88640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ПРАВИЛО 4. ЗАЩИЩАЙТЕ ОРГАНЫ ДЫХАНИЯ </a:t>
            </a:r>
            <a:endParaRPr lang="ru-RU" b="1" u="sng" dirty="0" smtClean="0">
              <a:solidFill>
                <a:srgbClr val="FF0000"/>
              </a:solidFill>
              <a:latin typeface="Arial"/>
              <a:ea typeface="Times New Roman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Arial"/>
                <a:ea typeface="Times New Roman"/>
              </a:rPr>
              <a:t>С 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ПОМОЩЬЮ МЕДИЦИНСКОЙ МАСКИ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Arial"/>
                <a:ea typeface="Times New Roman"/>
              </a:rPr>
              <a:t> Медицинские 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маски для защиты органов дыхания используют: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- при посещении мест массового скопления людей, поездках в общественном транспорте в период роста заболеваемости острыми респираторными вирусными инфекциями;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212976"/>
            <a:ext cx="3851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- при уходе за больными острыми респираторными вирусными инфекциями;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- при общении с лицами с признаками острой респираторной вирусной инфекции;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- при рисках инфицирования другими инфекциями, передающимися воздушно-капельным путем.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Admin\Downloads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48" y="-171400"/>
            <a:ext cx="227339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ownloads\гко-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313"/>
            <a:ext cx="9144000" cy="46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6790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</a:rPr>
              <a:t>ПРАВИЛО 5. ЧТО ДЕЛАТЬ В СЛУЧАЕ ЗАБОЛЕВАНИЯ ГРИППОМ, КОРОНАВИРУСНОЙ ИНФЕКЦИЕЙ?</a:t>
            </a: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Оставайтесь дома и срочно обращайтесь к врачу.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  <a:t>Следуйте предписаниям врача, соблюдайте постельный режим и пейте как можно больше жидкости.</a:t>
            </a:r>
            <a:br>
              <a:rPr lang="ru-RU" b="1" dirty="0">
                <a:solidFill>
                  <a:srgbClr val="FF0000"/>
                </a:solidFill>
                <a:latin typeface="Arial"/>
                <a:ea typeface="Times New Roman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653136"/>
            <a:ext cx="6840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При </a:t>
            </a:r>
            <a:r>
              <a:rPr lang="ru-RU" dirty="0">
                <a:solidFill>
                  <a:srgbClr val="FF0000"/>
                </a:solidFill>
              </a:rPr>
              <a:t>обработке телефона необходимо снимать чехол и обрабатывать его отдельно.</a:t>
            </a:r>
          </a:p>
          <a:p>
            <a:r>
              <a:rPr lang="ru-RU" dirty="0">
                <a:solidFill>
                  <a:srgbClr val="FF0000"/>
                </a:solidFill>
              </a:rPr>
              <a:t>Так, обрабатывать гаджет следуют после каждого посещения публичных мест и общественного транспорта и обязательно – вечером, после рабочего </a:t>
            </a:r>
            <a:r>
              <a:rPr lang="ru-RU" dirty="0" smtClean="0">
                <a:solidFill>
                  <a:srgbClr val="FF0000"/>
                </a:solidFill>
              </a:rPr>
              <a:t>дня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Мобильный </a:t>
            </a:r>
            <a:r>
              <a:rPr lang="ru-RU" dirty="0">
                <a:solidFill>
                  <a:srgbClr val="FF0000"/>
                </a:solidFill>
              </a:rPr>
              <a:t>телефон - переносчик возбудителей гриппа, других вирусных респираторных инфекций, в частности </a:t>
            </a:r>
            <a:r>
              <a:rPr lang="ru-RU" dirty="0" err="1">
                <a:solidFill>
                  <a:srgbClr val="FF0000"/>
                </a:solidFill>
              </a:rPr>
              <a:t>коронавирусной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инфекции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728" y="908720"/>
            <a:ext cx="228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Чтобы избежать инфекции, необходимо регулярно обрабатывать сам телефон антисептическими средствами, особенно там, где корпус гаджета соприкасается с лицом. </a:t>
            </a:r>
            <a:endParaRPr lang="ru-RU" dirty="0"/>
          </a:p>
        </p:txBody>
      </p:sp>
      <p:pic>
        <p:nvPicPr>
          <p:cNvPr id="2050" name="Picture 2" descr="C:\Users\Admin\Downloads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144144"/>
            <a:ext cx="3780419" cy="251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2340</TotalTime>
  <Words>166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Поток</vt:lpstr>
      <vt:lpstr>5_Поток</vt:lpstr>
      <vt:lpstr>6_Поток</vt:lpstr>
      <vt:lpstr>7_Поток</vt:lpstr>
      <vt:lpstr>8_Поток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142</cp:revision>
  <dcterms:created xsi:type="dcterms:W3CDTF">2019-01-13T10:51:16Z</dcterms:created>
  <dcterms:modified xsi:type="dcterms:W3CDTF">2020-03-19T06:36:11Z</dcterms:modified>
</cp:coreProperties>
</file>