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58" r:id="rId7"/>
    <p:sldId id="259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740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34AA3-CB9F-4211-A879-C42519AB4EDC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E2442-2E36-438D-8250-F78B42EBC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28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>
        <p:push dir="u"/>
      </p:transition>
    </mc:Choice>
    <mc:Fallback>
      <p:transition spd="slow" advTm="10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34AA3-CB9F-4211-A879-C42519AB4EDC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E2442-2E36-438D-8250-F78B42EBC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717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>
        <p:push dir="u"/>
      </p:transition>
    </mc:Choice>
    <mc:Fallback>
      <p:transition spd="slow" advTm="10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34AA3-CB9F-4211-A879-C42519AB4EDC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E2442-2E36-438D-8250-F78B42EBC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11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>
        <p:push dir="u"/>
      </p:transition>
    </mc:Choice>
    <mc:Fallback>
      <p:transition spd="slow" advTm="10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34AA3-CB9F-4211-A879-C42519AB4EDC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E2442-2E36-438D-8250-F78B42EBC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93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>
        <p:push dir="u"/>
      </p:transition>
    </mc:Choice>
    <mc:Fallback>
      <p:transition spd="slow" advTm="10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34AA3-CB9F-4211-A879-C42519AB4EDC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E2442-2E36-438D-8250-F78B42EBC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02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>
        <p:push dir="u"/>
      </p:transition>
    </mc:Choice>
    <mc:Fallback>
      <p:transition spd="slow" advTm="10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34AA3-CB9F-4211-A879-C42519AB4EDC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E2442-2E36-438D-8250-F78B42EBC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2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>
        <p:push dir="u"/>
      </p:transition>
    </mc:Choice>
    <mc:Fallback>
      <p:transition spd="slow" advTm="10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34AA3-CB9F-4211-A879-C42519AB4EDC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E2442-2E36-438D-8250-F78B42EBC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8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>
        <p:push dir="u"/>
      </p:transition>
    </mc:Choice>
    <mc:Fallback>
      <p:transition spd="slow" advTm="10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34AA3-CB9F-4211-A879-C42519AB4EDC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E2442-2E36-438D-8250-F78B42EBC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405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>
        <p:push dir="u"/>
      </p:transition>
    </mc:Choice>
    <mc:Fallback>
      <p:transition spd="slow" advTm="10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34AA3-CB9F-4211-A879-C42519AB4EDC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E2442-2E36-438D-8250-F78B42EBC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002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>
        <p:push dir="u"/>
      </p:transition>
    </mc:Choice>
    <mc:Fallback>
      <p:transition spd="slow" advTm="10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34AA3-CB9F-4211-A879-C42519AB4EDC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E2442-2E36-438D-8250-F78B42EBC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782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>
        <p:push dir="u"/>
      </p:transition>
    </mc:Choice>
    <mc:Fallback>
      <p:transition spd="slow" advTm="10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34AA3-CB9F-4211-A879-C42519AB4EDC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E2442-2E36-438D-8250-F78B42EBC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866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>
        <p:push dir="u"/>
      </p:transition>
    </mc:Choice>
    <mc:Fallback>
      <p:transition spd="slow" advTm="10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34AA3-CB9F-4211-A879-C42519AB4EDC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E2442-2E36-438D-8250-F78B42EBC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81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50" advTm="10000">
        <p:push dir="u"/>
      </p:transition>
    </mc:Choice>
    <mc:Fallback>
      <p:transition spd="slow" advTm="10000">
        <p:push dir="u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овогодние фоны | Рождественский фон, Бирки для подарков, Обо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8" y="-17923"/>
            <a:ext cx="913238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35293" y="2348880"/>
            <a:ext cx="604434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Новогодняя</a:t>
            </a:r>
            <a:endParaRPr lang="en-US" sz="48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б</a:t>
            </a:r>
            <a:r>
              <a:rPr lang="ru-RU" sz="4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лаготворительная</a:t>
            </a:r>
          </a:p>
          <a:p>
            <a:pPr algn="ctr"/>
            <a:r>
              <a:rPr lang="ru-RU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а</a:t>
            </a:r>
            <a:r>
              <a:rPr lang="ru-RU" sz="4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кция</a:t>
            </a:r>
          </a:p>
          <a:p>
            <a:pPr algn="ctr"/>
            <a:r>
              <a:rPr lang="ru-RU" sz="4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«Наши дети»</a:t>
            </a:r>
            <a:endParaRPr lang="ru-RU" sz="4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05064"/>
            <a:ext cx="2300110" cy="18610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19328" y="5866141"/>
            <a:ext cx="83262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ГУО «Средняя школа №1 г.Сенно имени З.И.Азгура»</a:t>
            </a:r>
            <a:endParaRPr lang="ru-RU" sz="2800" b="1" cap="none" spc="0" dirty="0">
              <a:ln w="1905"/>
              <a:solidFill>
                <a:schemeClr val="bg2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novogodnie-melodii-skazochnaya-stra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6441" y="5392085"/>
            <a:ext cx="406400" cy="4064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733" y="260648"/>
            <a:ext cx="2393004" cy="201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638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>
        <p:push dir="u"/>
      </p:transition>
    </mc:Choice>
    <mc:Fallback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Новогодние фоны | Рождественский фон, Рождественские обои, Обои для  рабочего стола компьюте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6" y="46106"/>
            <a:ext cx="8996139" cy="6811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106"/>
            <a:ext cx="8346098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 rot="20784492">
            <a:off x="3167232" y="4535277"/>
            <a:ext cx="3952043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Открытие акции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«Наши дети».</a:t>
            </a:r>
          </a:p>
          <a:p>
            <a:pPr algn="ctr"/>
            <a:r>
              <a:rPr lang="ru-RU" sz="28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Торжественная линейка</a:t>
            </a:r>
            <a:endParaRPr lang="ru-RU" sz="28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075" y="4941168"/>
            <a:ext cx="22225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4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>
        <p:push dir="u"/>
      </p:transition>
    </mc:Choice>
    <mc:Fallback>
      <p:transition spd="slow" advTm="10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910850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9" b="8795"/>
          <a:stretch/>
        </p:blipFill>
        <p:spPr>
          <a:xfrm>
            <a:off x="255085" y="397068"/>
            <a:ext cx="8640960" cy="6192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405" y="4869160"/>
            <a:ext cx="1362310" cy="18808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77912" y="4725144"/>
            <a:ext cx="275267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Открытие акции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«Наши дети».</a:t>
            </a:r>
          </a:p>
          <a:p>
            <a:pPr algn="ctr"/>
            <a:r>
              <a:rPr lang="ru-RU" sz="2800" b="1" cap="none" spc="0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Флеш</a:t>
            </a:r>
            <a:r>
              <a:rPr lang="ru-RU" sz="28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-моб</a:t>
            </a:r>
            <a:endParaRPr lang="ru-RU" sz="28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519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>
        <p:push dir="u"/>
      </p:transition>
    </mc:Choice>
    <mc:Fallback>
      <p:transition spd="slow" advTm="10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6" y="-2194"/>
            <a:ext cx="9036496" cy="6959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60850"/>
            <a:ext cx="8124395" cy="6093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928741"/>
            <a:ext cx="2287141" cy="30495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77912" y="4725144"/>
            <a:ext cx="275267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Открытие акции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«Наши дети».</a:t>
            </a:r>
          </a:p>
          <a:p>
            <a:pPr algn="ctr"/>
            <a:r>
              <a:rPr lang="ru-RU" sz="2800" b="1" cap="none" spc="0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Флеш</a:t>
            </a:r>
            <a:r>
              <a:rPr lang="ru-RU" sz="28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-моб</a:t>
            </a:r>
            <a:endParaRPr lang="ru-RU" sz="28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3389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>
        <p:push dir="u"/>
      </p:transition>
    </mc:Choice>
    <mc:Fallback>
      <p:transition spd="slow" advTm="10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27" y="0"/>
            <a:ext cx="9101688" cy="69573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4" y="418356"/>
            <a:ext cx="8160906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485467"/>
            <a:ext cx="1850858" cy="22578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58199" y="5013176"/>
            <a:ext cx="6164444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Открытие акции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«Наши дети».</a:t>
            </a:r>
          </a:p>
          <a:p>
            <a:pPr algn="ctr"/>
            <a:r>
              <a:rPr lang="ru-RU" sz="28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Старт акции «Сбережём зелёную ель»</a:t>
            </a:r>
            <a:endParaRPr lang="ru-RU" sz="28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0766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>
        <p:push dir="u"/>
      </p:transition>
    </mc:Choice>
    <mc:Fallback>
      <p:transition spd="slow" advTm="10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" y="0"/>
            <a:ext cx="9079821" cy="68347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-20505" y="5229200"/>
            <a:ext cx="9079821" cy="16287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16" y="188640"/>
            <a:ext cx="8186171" cy="64807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33" y="189706"/>
            <a:ext cx="2212543" cy="208716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092644" y="4725144"/>
            <a:ext cx="4895700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Открытие акции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«Наши дети».</a:t>
            </a:r>
          </a:p>
          <a:p>
            <a:pPr algn="ctr"/>
            <a:r>
              <a:rPr lang="ru-RU" sz="28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Акция «Чудеса на Рождество»</a:t>
            </a:r>
            <a:endParaRPr lang="ru-RU" sz="28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162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>
        <p:push dir="u"/>
      </p:transition>
    </mc:Choice>
    <mc:Fallback>
      <p:transition spd="slow" advTm="10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3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3"/>
            <a:ext cx="3060700" cy="19621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58" y="268374"/>
            <a:ext cx="8080801" cy="6276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010814" y="4509120"/>
            <a:ext cx="3086871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Открытие акции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«Наши дети».</a:t>
            </a:r>
          </a:p>
          <a:p>
            <a:pPr algn="ctr"/>
            <a:r>
              <a:rPr lang="ru-RU" sz="28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Акция «Новый год</a:t>
            </a:r>
          </a:p>
          <a:p>
            <a:pPr algn="ctr"/>
            <a:r>
              <a:rPr lang="ru-RU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  <a:r>
              <a:rPr lang="ru-RU" sz="28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воими руками»</a:t>
            </a:r>
            <a:endParaRPr lang="ru-RU" sz="28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7372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>
        <p:push dir="u"/>
      </p:transition>
    </mc:Choice>
    <mc:Fallback>
      <p:transition spd="slow" advTm="10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овогодние фоны | Рождественский фон, Бирки для подарков, Обо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8" y="-17923"/>
            <a:ext cx="913238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35293" y="2348880"/>
            <a:ext cx="604434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Новогодняя</a:t>
            </a:r>
            <a:endParaRPr lang="en-US" sz="48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б</a:t>
            </a:r>
            <a:r>
              <a:rPr lang="ru-RU" sz="4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лаготворительная</a:t>
            </a:r>
          </a:p>
          <a:p>
            <a:pPr algn="ctr"/>
            <a:r>
              <a:rPr lang="ru-RU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а</a:t>
            </a:r>
            <a:r>
              <a:rPr lang="ru-RU" sz="4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кция</a:t>
            </a:r>
          </a:p>
          <a:p>
            <a:pPr algn="ctr"/>
            <a:r>
              <a:rPr lang="ru-RU" sz="4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«Наши дети»</a:t>
            </a:r>
            <a:endParaRPr lang="ru-RU" sz="4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05064"/>
            <a:ext cx="2300110" cy="18610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19328" y="5866141"/>
            <a:ext cx="83262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ГУО «Средняя школа №1 г.Сенно имени З.И.Азгура»</a:t>
            </a:r>
            <a:endParaRPr lang="ru-RU" sz="2800" b="1" cap="none" spc="0" dirty="0">
              <a:ln w="1905"/>
              <a:solidFill>
                <a:schemeClr val="bg2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733" y="260648"/>
            <a:ext cx="2393004" cy="201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58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>
        <p:push dir="u"/>
      </p:transition>
    </mc:Choice>
    <mc:Fallback>
      <p:transition spd="slow" advTm="10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94</Words>
  <Application>Microsoft Office PowerPoint</Application>
  <PresentationFormat>Экран (4:3)</PresentationFormat>
  <Paragraphs>29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11</cp:revision>
  <dcterms:created xsi:type="dcterms:W3CDTF">2020-12-10T10:47:33Z</dcterms:created>
  <dcterms:modified xsi:type="dcterms:W3CDTF">2020-12-10T12:01:56Z</dcterms:modified>
</cp:coreProperties>
</file>