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082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4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9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58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9805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57482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56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2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2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824502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BB9B95-33DD-42A3-984C-7904C6B9C1D2}" type="datetimeFigureOut">
              <a:rPr lang="ru-RU" smtClean="0"/>
              <a:t>11.12.2021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53F74B-5A4B-4A39-BBDA-B8FAEE131AD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Права ребенка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5045" y="4591676"/>
            <a:ext cx="8045373" cy="742279"/>
          </a:xfrm>
        </p:spPr>
        <p:txBody>
          <a:bodyPr>
            <a:no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человека – это права, обеспечивающие защиту достоинства и свободы каждого отдельного человека вне зависимости от его национальности, местожительства, пола, этнической принадлежности, цвета кожи, религии, языка или любых других признаков, которые гарантируют людям полноценную жизнь в обществе, каждому дают возможность раскрыться как личности. Важнейшим документом в области прав человека является Всеобщая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7671" y="430306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 А класс ГУО «Средняя школа №1 г. Сенно имени З.И.Азгура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03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отдых и досуг, участие в играх, культурной жизни, занятие искусством;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390" y="2159000"/>
            <a:ext cx="699851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3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защиту от жестокого обращения;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332" y="1574799"/>
            <a:ext cx="6948668" cy="5211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28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8672"/>
            <a:ext cx="7137400" cy="66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2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7888"/>
            <a:ext cx="10642600" cy="68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6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Ребенок имеет право: на жилище;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748" y="1778000"/>
            <a:ext cx="7070852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9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жизнь и здоровое развитие;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50" y="1409700"/>
            <a:ext cx="47625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5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семью;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112" y="1676400"/>
            <a:ext cx="6681788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62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имя, гражданство, сохранение своей индивидуальности;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912" y="2044701"/>
            <a:ext cx="6910388" cy="481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13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 пользование родным </a:t>
            </a:r>
            <a:r>
              <a:rPr lang="ru-RU" dirty="0" smtClean="0"/>
              <a:t>языком</a:t>
            </a:r>
            <a:r>
              <a:rPr lang="en-US" dirty="0"/>
              <a:t>;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536700"/>
            <a:ext cx="75184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662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здравоохранение и социальное обеспечение;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2100" y="2057400"/>
            <a:ext cx="65405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2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 полезное и качественное питание;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300" y="1314450"/>
            <a:ext cx="762000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9427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29</TotalTime>
  <Words>143</Words>
  <Application>Microsoft Office PowerPoint</Application>
  <PresentationFormat>Произвольный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Badge</vt:lpstr>
      <vt:lpstr>Права ребенка </vt:lpstr>
      <vt:lpstr>Презентация PowerPoint</vt:lpstr>
      <vt:lpstr>Ребенок имеет право: на жилище;</vt:lpstr>
      <vt:lpstr>на жизнь и здоровое развитие; </vt:lpstr>
      <vt:lpstr>на семью;</vt:lpstr>
      <vt:lpstr>на имя, гражданство, сохранение своей индивидуальности;  </vt:lpstr>
      <vt:lpstr>на пользование родным языком;</vt:lpstr>
      <vt:lpstr>на здравоохранение и социальное обеспечение;  </vt:lpstr>
      <vt:lpstr>на полезное и качественное питание;  </vt:lpstr>
      <vt:lpstr>на отдых и досуг, участие в играх, культурной жизни, занятие искусством;  </vt:lpstr>
      <vt:lpstr>на защиту от жестокого обращения;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ребенка</dc:title>
  <dc:creator>Пользователь Windows</dc:creator>
  <cp:lastModifiedBy>SCHOOL_1NOTE</cp:lastModifiedBy>
  <cp:revision>5</cp:revision>
  <dcterms:created xsi:type="dcterms:W3CDTF">2021-12-06T18:05:52Z</dcterms:created>
  <dcterms:modified xsi:type="dcterms:W3CDTF">2021-12-11T06:21:13Z</dcterms:modified>
</cp:coreProperties>
</file>