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62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9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2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2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8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93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7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1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8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0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AAD7E-25B6-458E-99A2-46FDE82090E3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BEF1-A1A1-434B-AEC0-D0004DD5F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49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3187"/>
          <a:stretch/>
        </p:blipFill>
        <p:spPr>
          <a:xfrm>
            <a:off x="2274810" y="4152901"/>
            <a:ext cx="7172479" cy="27050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94407" y="1455161"/>
            <a:ext cx="6279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Обязанности детей</a:t>
            </a:r>
            <a:endParaRPr lang="ru-RU" sz="5400" b="1" i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378867">
            <a:off x="448089" y="3460253"/>
            <a:ext cx="2038635" cy="199100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788963">
            <a:off x="9468982" y="-219149"/>
            <a:ext cx="1790950" cy="31913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08649" y="2855391"/>
            <a:ext cx="67842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j-lt"/>
              </a:rPr>
              <a:t>7 Б класс ГУО «Средняя школа №1 г. Сенно имени З.И.Азгура»</a:t>
            </a:r>
            <a:endParaRPr lang="ru-RU" sz="2000" b="1" i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610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841500" y="2928938"/>
            <a:ext cx="9144000" cy="1655762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Соблюдать законы государства. Соблюдение законов государства является конституционной обязанностью каждого, кто находится на территории Беларуси. За их неисполнение наступает юридическая ответственность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78867">
            <a:off x="427166" y="4304136"/>
            <a:ext cx="2038635" cy="1991003"/>
          </a:xfrm>
          <a:prstGeom prst="rect">
            <a:avLst/>
          </a:prstGeom>
        </p:spPr>
      </p:pic>
      <p:pic>
        <p:nvPicPr>
          <p:cNvPr id="1030" name="Picture 6" descr="Страна отмечает День Конституции. Что означает для вас Основной Закон  суверенной Беларуси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482" y="4586719"/>
            <a:ext cx="2843789" cy="18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788963">
            <a:off x="9245156" y="76275"/>
            <a:ext cx="1790950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5"/>
          <p:cNvSpPr txBox="1">
            <a:spLocks/>
          </p:cNvSpPr>
          <p:nvPr/>
        </p:nvSpPr>
        <p:spPr>
          <a:xfrm>
            <a:off x="1841500" y="29289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Заботиться о родителях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8" name="Picture 6" descr="Страна отмечает День Конституции. Что означает для вас Основной Закон  суверенной Беларуси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482" y="4586719"/>
            <a:ext cx="2843789" cy="18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Главная работа родителей | Дети и родители | Яндекс Дзен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59" y="2509038"/>
            <a:ext cx="2632631" cy="415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788963">
            <a:off x="9245156" y="76275"/>
            <a:ext cx="1790950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5"/>
          <p:cNvSpPr txBox="1">
            <a:spLocks/>
          </p:cNvSpPr>
          <p:nvPr/>
        </p:nvSpPr>
        <p:spPr>
          <a:xfrm>
            <a:off x="1596142" y="292680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важать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права и законные интересы других граждан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«Права и свободы одного человека заканчиваются там, где начинаются права и свободы другого человека»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788963">
            <a:off x="9245156" y="76275"/>
            <a:ext cx="1790950" cy="319132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378867">
            <a:off x="427166" y="4304136"/>
            <a:ext cx="2038635" cy="1991003"/>
          </a:xfrm>
          <a:prstGeom prst="rect">
            <a:avLst/>
          </a:prstGeom>
        </p:spPr>
      </p:pic>
      <p:pic>
        <p:nvPicPr>
          <p:cNvPr id="9" name="Picture 6" descr="Страна отмечает День Конституции. Что означает для вас Основной Закон  суверенной Беларуси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482" y="4586719"/>
            <a:ext cx="2843789" cy="18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0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5"/>
          <p:cNvSpPr txBox="1">
            <a:spLocks/>
          </p:cNvSpPr>
          <p:nvPr/>
        </p:nvSpPr>
        <p:spPr>
          <a:xfrm>
            <a:off x="1841500" y="29289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Уважать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традиции и культурные ценности белорусского народа, других наций и народностей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78867">
            <a:off x="427166" y="4304136"/>
            <a:ext cx="2038635" cy="19910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788963">
            <a:off x="9245156" y="76275"/>
            <a:ext cx="1790950" cy="3191320"/>
          </a:xfrm>
          <a:prstGeom prst="rect">
            <a:avLst/>
          </a:prstGeom>
        </p:spPr>
      </p:pic>
      <p:pic>
        <p:nvPicPr>
          <p:cNvPr id="8" name="Picture 6" descr="Страна отмечает День Конституции. Что означает для вас Основной Закон  суверенной Беларуси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482" y="4586719"/>
            <a:ext cx="2843789" cy="18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9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78867">
            <a:off x="427166" y="4304136"/>
            <a:ext cx="2038635" cy="19910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788963">
            <a:off x="9245156" y="76275"/>
            <a:ext cx="1790950" cy="3191320"/>
          </a:xfrm>
          <a:prstGeom prst="rect">
            <a:avLst/>
          </a:prstGeom>
        </p:spPr>
      </p:pic>
      <p:pic>
        <p:nvPicPr>
          <p:cNvPr id="7" name="Picture 6" descr="Страна отмечает День Конституции. Что означает для вас Основной Закон  суверенной Беларуси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482" y="4586719"/>
            <a:ext cx="2843789" cy="18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5"/>
          <p:cNvSpPr txBox="1">
            <a:spLocks/>
          </p:cNvSpPr>
          <p:nvPr/>
        </p:nvSpPr>
        <p:spPr>
          <a:xfrm>
            <a:off x="1446483" y="293095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Овладевать знаниями и готовиться к самостоятельной трудовой деятельности 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1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5"/>
          <p:cNvSpPr txBox="1">
            <a:spLocks/>
          </p:cNvSpPr>
          <p:nvPr/>
        </p:nvSpPr>
        <p:spPr>
          <a:xfrm>
            <a:off x="1841500" y="29289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Бережно относиться к окружающей среде, всем видам собственности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78867">
            <a:off x="427166" y="4304136"/>
            <a:ext cx="2038635" cy="19910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788963">
            <a:off x="9245156" y="76275"/>
            <a:ext cx="1790950" cy="3191320"/>
          </a:xfrm>
          <a:prstGeom prst="rect">
            <a:avLst/>
          </a:prstGeom>
        </p:spPr>
      </p:pic>
      <p:pic>
        <p:nvPicPr>
          <p:cNvPr id="8" name="Picture 6" descr="Страна отмечает День Конституции. Что означает для вас Основной Закон  суверенной Беларуси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482" y="4586719"/>
            <a:ext cx="2843789" cy="18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0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2" y="400062"/>
            <a:ext cx="2295845" cy="19528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78867">
            <a:off x="427166" y="4304136"/>
            <a:ext cx="2038635" cy="19910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788963">
            <a:off x="9245156" y="76275"/>
            <a:ext cx="1790950" cy="3191320"/>
          </a:xfrm>
          <a:prstGeom prst="rect">
            <a:avLst/>
          </a:prstGeom>
        </p:spPr>
      </p:pic>
      <p:pic>
        <p:nvPicPr>
          <p:cNvPr id="7" name="Picture 6" descr="Страна отмечает День Конституции. Что означает для вас Основной Закон  суверенной Беларуси?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482" y="4586719"/>
            <a:ext cx="2843789" cy="18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5"/>
          <p:cNvSpPr txBox="1">
            <a:spLocks/>
          </p:cNvSpPr>
          <p:nvPr/>
        </p:nvSpPr>
        <p:spPr>
          <a:xfrm>
            <a:off x="1841500" y="29289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Беречь историко-культурное, духовное наследие и другие национальные ценности 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9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97</Words>
  <Application>Microsoft Office PowerPoint</Application>
  <PresentationFormat>Произвольный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SCHOOL_1NOTE</cp:lastModifiedBy>
  <cp:revision>10</cp:revision>
  <dcterms:created xsi:type="dcterms:W3CDTF">2021-12-04T08:29:50Z</dcterms:created>
  <dcterms:modified xsi:type="dcterms:W3CDTF">2021-12-11T06:45:15Z</dcterms:modified>
</cp:coreProperties>
</file>