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BC328D-5ADE-4362-A8FA-F63FF6131A9E}">
          <p14:sldIdLst>
            <p14:sldId id="256"/>
            <p14:sldId id="260"/>
            <p14:sldId id="258"/>
            <p14:sldId id="257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" initials="И" lastIdx="4" clrIdx="0">
    <p:extLst>
      <p:ext uri="{19B8F6BF-5375-455C-9EA6-DF929625EA0E}">
        <p15:presenceInfo xmlns:p15="http://schemas.microsoft.com/office/powerpoint/2012/main" xmlns="" userId="b2d332b836c03b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7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3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4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3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A046-9207-4F3C-A25D-D67C983B8DB8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13DA-00C6-4E25-A6C7-2C3BA58B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0" y="0"/>
            <a:ext cx="8301536" cy="6858000"/>
          </a:xfrm>
          <a:custGeom>
            <a:avLst/>
            <a:gdLst>
              <a:gd name="connsiteX0" fmla="*/ 0 w 8301536"/>
              <a:gd name="connsiteY0" fmla="*/ 0 h 6858000"/>
              <a:gd name="connsiteX1" fmla="*/ 8301536 w 8301536"/>
              <a:gd name="connsiteY1" fmla="*/ 0 h 6858000"/>
              <a:gd name="connsiteX2" fmla="*/ 8301369 w 8301536"/>
              <a:gd name="connsiteY2" fmla="*/ 112 h 6858000"/>
              <a:gd name="connsiteX3" fmla="*/ 4619051 w 8301536"/>
              <a:gd name="connsiteY3" fmla="*/ 1359243 h 6858000"/>
              <a:gd name="connsiteX4" fmla="*/ 4001214 w 8301536"/>
              <a:gd name="connsiteY4" fmla="*/ 3385752 h 6858000"/>
              <a:gd name="connsiteX5" fmla="*/ 2468977 w 8301536"/>
              <a:gd name="connsiteY5" fmla="*/ 4707925 h 6858000"/>
              <a:gd name="connsiteX6" fmla="*/ 1356866 w 8301536"/>
              <a:gd name="connsiteY6" fmla="*/ 6425515 h 6858000"/>
              <a:gd name="connsiteX7" fmla="*/ 930076 w 8301536"/>
              <a:gd name="connsiteY7" fmla="*/ 6793901 h 6858000"/>
              <a:gd name="connsiteX8" fmla="*/ 855652 w 8301536"/>
              <a:gd name="connsiteY8" fmla="*/ 6858000 h 6858000"/>
              <a:gd name="connsiteX9" fmla="*/ 0 w 8301536"/>
              <a:gd name="connsiteY9" fmla="*/ 6858000 h 6858000"/>
              <a:gd name="connsiteX0" fmla="*/ 0 w 8301536"/>
              <a:gd name="connsiteY0" fmla="*/ 0 h 6858000"/>
              <a:gd name="connsiteX1" fmla="*/ 8301536 w 8301536"/>
              <a:gd name="connsiteY1" fmla="*/ 0 h 6858000"/>
              <a:gd name="connsiteX2" fmla="*/ 8301369 w 8301536"/>
              <a:gd name="connsiteY2" fmla="*/ 112 h 6858000"/>
              <a:gd name="connsiteX3" fmla="*/ 4951560 w 8301536"/>
              <a:gd name="connsiteY3" fmla="*/ 1442370 h 6858000"/>
              <a:gd name="connsiteX4" fmla="*/ 4001214 w 8301536"/>
              <a:gd name="connsiteY4" fmla="*/ 3385752 h 6858000"/>
              <a:gd name="connsiteX5" fmla="*/ 2468977 w 8301536"/>
              <a:gd name="connsiteY5" fmla="*/ 4707925 h 6858000"/>
              <a:gd name="connsiteX6" fmla="*/ 1356866 w 8301536"/>
              <a:gd name="connsiteY6" fmla="*/ 6425515 h 6858000"/>
              <a:gd name="connsiteX7" fmla="*/ 930076 w 8301536"/>
              <a:gd name="connsiteY7" fmla="*/ 6793901 h 6858000"/>
              <a:gd name="connsiteX8" fmla="*/ 855652 w 8301536"/>
              <a:gd name="connsiteY8" fmla="*/ 6858000 h 6858000"/>
              <a:gd name="connsiteX9" fmla="*/ 0 w 8301536"/>
              <a:gd name="connsiteY9" fmla="*/ 6858000 h 6858000"/>
              <a:gd name="connsiteX10" fmla="*/ 0 w 8301536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01536" h="6858000">
                <a:moveTo>
                  <a:pt x="0" y="0"/>
                </a:moveTo>
                <a:lnTo>
                  <a:pt x="8301536" y="0"/>
                </a:lnTo>
                <a:lnTo>
                  <a:pt x="8301369" y="112"/>
                </a:lnTo>
                <a:cubicBezTo>
                  <a:pt x="7849930" y="265679"/>
                  <a:pt x="5651840" y="891722"/>
                  <a:pt x="4951560" y="1442370"/>
                </a:cubicBezTo>
                <a:cubicBezTo>
                  <a:pt x="4228689" y="2010781"/>
                  <a:pt x="4414978" y="2841493"/>
                  <a:pt x="4001214" y="3385752"/>
                </a:cubicBezTo>
                <a:cubicBezTo>
                  <a:pt x="3587450" y="3930011"/>
                  <a:pt x="2909702" y="4201298"/>
                  <a:pt x="2468977" y="4707925"/>
                </a:cubicBezTo>
                <a:cubicBezTo>
                  <a:pt x="2028252" y="5214552"/>
                  <a:pt x="1828482" y="6071288"/>
                  <a:pt x="1356866" y="6425515"/>
                </a:cubicBezTo>
                <a:cubicBezTo>
                  <a:pt x="1238962" y="6514072"/>
                  <a:pt x="1090681" y="6652828"/>
                  <a:pt x="930076" y="6793901"/>
                </a:cubicBezTo>
                <a:lnTo>
                  <a:pt x="8556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9340788" y="4519557"/>
            <a:ext cx="2851213" cy="2338443"/>
          </a:xfrm>
          <a:custGeom>
            <a:avLst/>
            <a:gdLst>
              <a:gd name="connsiteX0" fmla="*/ 2773329 w 2851213"/>
              <a:gd name="connsiteY0" fmla="*/ 357 h 2338443"/>
              <a:gd name="connsiteX1" fmla="*/ 2816577 w 2851213"/>
              <a:gd name="connsiteY1" fmla="*/ 52443 h 2338443"/>
              <a:gd name="connsiteX2" fmla="*/ 2840097 w 2851213"/>
              <a:gd name="connsiteY2" fmla="*/ 118193 h 2338443"/>
              <a:gd name="connsiteX3" fmla="*/ 2851213 w 2851213"/>
              <a:gd name="connsiteY3" fmla="*/ 153578 h 2338443"/>
              <a:gd name="connsiteX4" fmla="*/ 2851213 w 2851213"/>
              <a:gd name="connsiteY4" fmla="*/ 2338443 h 2338443"/>
              <a:gd name="connsiteX5" fmla="*/ 12184 w 2851213"/>
              <a:gd name="connsiteY5" fmla="*/ 2338443 h 2338443"/>
              <a:gd name="connsiteX6" fmla="*/ 326 w 2851213"/>
              <a:gd name="connsiteY6" fmla="*/ 2319681 h 2338443"/>
              <a:gd name="connsiteX7" fmla="*/ 966995 w 2851213"/>
              <a:gd name="connsiteY7" fmla="*/ 1714988 h 2338443"/>
              <a:gd name="connsiteX8" fmla="*/ 1309895 w 2851213"/>
              <a:gd name="connsiteY8" fmla="*/ 977234 h 2338443"/>
              <a:gd name="connsiteX9" fmla="*/ 2276249 w 2851213"/>
              <a:gd name="connsiteY9" fmla="*/ 769416 h 2338443"/>
              <a:gd name="connsiteX10" fmla="*/ 2773329 w 2851213"/>
              <a:gd name="connsiteY10" fmla="*/ 357 h 23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1213" h="2338443">
                <a:moveTo>
                  <a:pt x="2773329" y="357"/>
                </a:moveTo>
                <a:cubicBezTo>
                  <a:pt x="2788949" y="2897"/>
                  <a:pt x="2803372" y="19106"/>
                  <a:pt x="2816577" y="52443"/>
                </a:cubicBezTo>
                <a:cubicBezTo>
                  <a:pt x="2823180" y="69112"/>
                  <a:pt x="2831122" y="91247"/>
                  <a:pt x="2840097" y="118193"/>
                </a:cubicBezTo>
                <a:lnTo>
                  <a:pt x="2851213" y="153578"/>
                </a:lnTo>
                <a:lnTo>
                  <a:pt x="2851213" y="2338443"/>
                </a:lnTo>
                <a:lnTo>
                  <a:pt x="12184" y="2338443"/>
                </a:lnTo>
                <a:lnTo>
                  <a:pt x="326" y="2319681"/>
                </a:lnTo>
                <a:cubicBezTo>
                  <a:pt x="-18545" y="2183418"/>
                  <a:pt x="785154" y="1918044"/>
                  <a:pt x="966995" y="1714988"/>
                </a:cubicBezTo>
                <a:cubicBezTo>
                  <a:pt x="1174813" y="1482924"/>
                  <a:pt x="1091686" y="1134829"/>
                  <a:pt x="1309895" y="977234"/>
                </a:cubicBezTo>
                <a:cubicBezTo>
                  <a:pt x="1528104" y="819639"/>
                  <a:pt x="2025135" y="923548"/>
                  <a:pt x="2276249" y="769416"/>
                </a:cubicBezTo>
                <a:cubicBezTo>
                  <a:pt x="2495974" y="634551"/>
                  <a:pt x="2663987" y="-17425"/>
                  <a:pt x="2773329" y="35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4300" y="311727"/>
            <a:ext cx="5985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Leelawadee UI Semilight" panose="020B0402040204020203" pitchFamily="34" charset="-34"/>
              </a:rPr>
              <a:t>Обязанности и права ребенка </a:t>
            </a:r>
            <a:endParaRPr lang="ru-RU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Leelawadee UI Semilight" panose="020B0402040204020203" pitchFamily="34" charset="-34"/>
            </a:endParaRPr>
          </a:p>
        </p:txBody>
      </p:sp>
      <p:pic>
        <p:nvPicPr>
          <p:cNvPr id="1034" name="Picture 10" descr="https://avatars.mds.yandex.net/get-zen_doc/1662927/pub_60c87e5f123d12749488499d_60c87e9c1d6b9f4413d57668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-136" r="14355" b="136"/>
          <a:stretch/>
        </p:blipFill>
        <p:spPr bwMode="auto">
          <a:xfrm>
            <a:off x="427162" y="2284834"/>
            <a:ext cx="4290118" cy="41166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456218" y="2254827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45828" y="1246910"/>
            <a:ext cx="574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 этой презентации </a:t>
            </a:r>
            <a:r>
              <a:rPr lang="ru-RU" sz="240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вы узнаете: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3195" y="2146319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  <a:cs typeface="Leelawadee UI Semilight" panose="020B0402040204020203" pitchFamily="34" charset="-34"/>
              </a:rPr>
              <a:t>Обязанности ребенка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  <a:cs typeface="Leelawadee UI Semilight" panose="020B0402040204020203" pitchFamily="34" charset="-34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63146" y="2862695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702137" y="2753591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Права ребёнка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70073" y="3378777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691744" y="3283527"/>
            <a:ext cx="343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Ответственность ребёнка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9705" y="4889554"/>
            <a:ext cx="598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Составитель: Илья </a:t>
            </a:r>
            <a:r>
              <a:rPr lang="ru-RU" sz="2400" dirty="0" err="1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Бозырь</a:t>
            </a:r>
            <a:r>
              <a:rPr lang="ru-RU" sz="2400" dirty="0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, 8 Б класс ГУО «Средняя школа №1 г. Сенно имени З.И.Азгура»</a:t>
            </a:r>
            <a:endParaRPr lang="ru-RU" sz="2400" dirty="0"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3" grpId="0" animBg="1"/>
      <p:bldP spid="17" grpId="0"/>
      <p:bldP spid="25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mg3.badfon.ru/original/1920x1200/e/52/listya-zelen-temnye-k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" b="1392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91000"/>
                </a:schemeClr>
              </a:gs>
              <a:gs pos="74000">
                <a:srgbClr val="7030A0">
                  <a:alpha val="86000"/>
                </a:srgbClr>
              </a:gs>
            </a:gsLst>
            <a:lin ang="66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720" y="76074"/>
            <a:ext cx="12006841" cy="6708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653A7C-FE33-D44B-BE7F-B8ACED6DB258}"/>
              </a:ext>
            </a:extLst>
          </p:cNvPr>
          <p:cNvSpPr/>
          <p:nvPr/>
        </p:nvSpPr>
        <p:spPr>
          <a:xfrm>
            <a:off x="1873308" y="2027735"/>
            <a:ext cx="8380070" cy="283518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A54224EF-65DC-1643-AEC9-50E7F76480F0}"/>
              </a:ext>
            </a:extLst>
          </p:cNvPr>
          <p:cNvSpPr txBox="1"/>
          <p:nvPr/>
        </p:nvSpPr>
        <p:spPr>
          <a:xfrm>
            <a:off x="1865143" y="2195781"/>
            <a:ext cx="838007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spc="600" dirty="0" smtClean="0">
                <a:solidFill>
                  <a:schemeClr val="bg2"/>
                </a:solidFill>
                <a:latin typeface="Neris Black" pitchFamily="2" charset="0"/>
              </a:rPr>
              <a:t>СПАСИБО ЗА ВНИМАНИЕ!</a:t>
            </a:r>
            <a:endParaRPr lang="ru-RU" sz="8000" b="1" spc="600" dirty="0">
              <a:solidFill>
                <a:schemeClr val="bg2"/>
              </a:solidFill>
              <a:latin typeface="Neris Black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D2B0E02-F4B3-B646-8CA7-7022339E132B}"/>
              </a:ext>
            </a:extLst>
          </p:cNvPr>
          <p:cNvGrpSpPr/>
          <p:nvPr/>
        </p:nvGrpSpPr>
        <p:grpSpPr>
          <a:xfrm>
            <a:off x="2555420" y="2376820"/>
            <a:ext cx="6906985" cy="2170687"/>
            <a:chOff x="4460108" y="2499284"/>
            <a:chExt cx="3271781" cy="1873850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6F5E898B-ED89-C946-8314-E75A49F4CC09}"/>
                </a:ext>
              </a:extLst>
            </p:cNvPr>
            <p:cNvGrpSpPr/>
            <p:nvPr/>
          </p:nvGrpSpPr>
          <p:grpSpPr>
            <a:xfrm>
              <a:off x="4460108" y="2499284"/>
              <a:ext cx="3271780" cy="327488"/>
              <a:chOff x="4460109" y="2329531"/>
              <a:chExt cx="3271780" cy="327488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27F4E4B3-474D-E149-BACD-1C9670300079}"/>
                  </a:ext>
                </a:extLst>
              </p:cNvPr>
              <p:cNvCxnSpPr/>
              <p:nvPr/>
            </p:nvCxnSpPr>
            <p:spPr>
              <a:xfrm>
                <a:off x="4460109" y="2339056"/>
                <a:ext cx="32717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BE2F9A0D-C66A-054C-958A-54983EEE5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0109" y="2329531"/>
                <a:ext cx="0" cy="3274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EB572077-B37A-1944-B1DD-A0996ABF7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8594" y="2329531"/>
                <a:ext cx="0" cy="3274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1DD19109-3C33-6D41-BDF3-503E4CD36BBA}"/>
                </a:ext>
              </a:extLst>
            </p:cNvPr>
            <p:cNvGrpSpPr/>
            <p:nvPr/>
          </p:nvGrpSpPr>
          <p:grpSpPr>
            <a:xfrm rot="10800000">
              <a:off x="4460109" y="4045646"/>
              <a:ext cx="3271780" cy="327488"/>
              <a:chOff x="4460109" y="2329531"/>
              <a:chExt cx="3271780" cy="327488"/>
            </a:xfrm>
          </p:grpSpPr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xmlns="" id="{8C873177-2910-8245-8EFD-1E9A8143BD06}"/>
                  </a:ext>
                </a:extLst>
              </p:cNvPr>
              <p:cNvCxnSpPr/>
              <p:nvPr/>
            </p:nvCxnSpPr>
            <p:spPr>
              <a:xfrm>
                <a:off x="4460109" y="2339056"/>
                <a:ext cx="32717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6F29E0E7-F76D-F74A-9F7F-922C6BC24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0109" y="2329531"/>
                <a:ext cx="0" cy="3274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36A8384B-A04D-FB4B-84AF-DF17DF1EC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8594" y="2329531"/>
                <a:ext cx="0" cy="3274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Прямоугольник 1"/>
          <p:cNvSpPr/>
          <p:nvPr/>
        </p:nvSpPr>
        <p:spPr>
          <a:xfrm>
            <a:off x="7855131" y="5599611"/>
            <a:ext cx="330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Презентацию подготовил </a:t>
            </a:r>
          </a:p>
          <a:p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чащийся 8 «Б» класса</a:t>
            </a:r>
            <a:endParaRPr lang="en-US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Бозырь Илья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339353" y="4621849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092659" y="6080477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304818" y="5022078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946848" y="3801455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9777077" y="177339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9956538" y="59407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8802856" y="-149407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544449" y="6460464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894828" y="5271331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962975" y="723392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330445" y="1552335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305011" y="2767414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732096" y="3500777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425502" y="0"/>
            <a:ext cx="11466019" cy="6858000"/>
          </a:xfrm>
          <a:custGeom>
            <a:avLst/>
            <a:gdLst>
              <a:gd name="connsiteX0" fmla="*/ 73515 w 11466019"/>
              <a:gd name="connsiteY0" fmla="*/ 0 h 6858000"/>
              <a:gd name="connsiteX1" fmla="*/ 8623299 w 11466019"/>
              <a:gd name="connsiteY1" fmla="*/ 0 h 6858000"/>
              <a:gd name="connsiteX2" fmla="*/ 8666543 w 11466019"/>
              <a:gd name="connsiteY2" fmla="*/ 41564 h 6858000"/>
              <a:gd name="connsiteX3" fmla="*/ 9144525 w 11466019"/>
              <a:gd name="connsiteY3" fmla="*/ 519545 h 6858000"/>
              <a:gd name="connsiteX4" fmla="*/ 9975798 w 11466019"/>
              <a:gd name="connsiteY4" fmla="*/ 1132610 h 6858000"/>
              <a:gd name="connsiteX5" fmla="*/ 9664071 w 11466019"/>
              <a:gd name="connsiteY5" fmla="*/ 2327564 h 6858000"/>
              <a:gd name="connsiteX6" fmla="*/ 10027753 w 11466019"/>
              <a:gd name="connsiteY6" fmla="*/ 3158836 h 6858000"/>
              <a:gd name="connsiteX7" fmla="*/ 9799153 w 11466019"/>
              <a:gd name="connsiteY7" fmla="*/ 4208318 h 6858000"/>
              <a:gd name="connsiteX8" fmla="*/ 10588862 w 11466019"/>
              <a:gd name="connsiteY8" fmla="*/ 5018809 h 6858000"/>
              <a:gd name="connsiteX9" fmla="*/ 10391434 w 11466019"/>
              <a:gd name="connsiteY9" fmla="*/ 5995555 h 6858000"/>
              <a:gd name="connsiteX10" fmla="*/ 11452281 w 11466019"/>
              <a:gd name="connsiteY10" fmla="*/ 6818710 h 6858000"/>
              <a:gd name="connsiteX11" fmla="*/ 11466019 w 11466019"/>
              <a:gd name="connsiteY11" fmla="*/ 6858000 h 6858000"/>
              <a:gd name="connsiteX12" fmla="*/ 1451501 w 11466019"/>
              <a:gd name="connsiteY12" fmla="*/ 6858000 h 6858000"/>
              <a:gd name="connsiteX13" fmla="*/ 1456562 w 11466019"/>
              <a:gd name="connsiteY13" fmla="*/ 6826026 h 6858000"/>
              <a:gd name="connsiteX14" fmla="*/ 1517598 w 11466019"/>
              <a:gd name="connsiteY14" fmla="*/ 6598227 h 6858000"/>
              <a:gd name="connsiteX15" fmla="*/ 1839716 w 11466019"/>
              <a:gd name="connsiteY15" fmla="*/ 5486400 h 6858000"/>
              <a:gd name="connsiteX16" fmla="*/ 1205871 w 11466019"/>
              <a:gd name="connsiteY16" fmla="*/ 4613564 h 6858000"/>
              <a:gd name="connsiteX17" fmla="*/ 1621507 w 11466019"/>
              <a:gd name="connsiteY17" fmla="*/ 3584864 h 6858000"/>
              <a:gd name="connsiteX18" fmla="*/ 1060398 w 11466019"/>
              <a:gd name="connsiteY18" fmla="*/ 2961409 h 6858000"/>
              <a:gd name="connsiteX19" fmla="*/ 1195480 w 11466019"/>
              <a:gd name="connsiteY19" fmla="*/ 1880755 h 6858000"/>
              <a:gd name="connsiteX20" fmla="*/ 665543 w 11466019"/>
              <a:gd name="connsiteY20" fmla="*/ 1288473 h 6858000"/>
              <a:gd name="connsiteX21" fmla="*/ 842189 w 11466019"/>
              <a:gd name="connsiteY21" fmla="*/ 529936 h 6858000"/>
              <a:gd name="connsiteX22" fmla="*/ 87975 w 11466019"/>
              <a:gd name="connsiteY22" fmla="*/ 48342 h 6858000"/>
              <a:gd name="connsiteX23" fmla="*/ 63685 w 11466019"/>
              <a:gd name="connsiteY23" fmla="*/ 34515 h 6858000"/>
              <a:gd name="connsiteX24" fmla="*/ 70258 w 11466019"/>
              <a:gd name="connsiteY24" fmla="*/ 37180 h 6858000"/>
              <a:gd name="connsiteX25" fmla="*/ 94043 w 11466019"/>
              <a:gd name="connsiteY25" fmla="*/ 20782 h 6858000"/>
              <a:gd name="connsiteX26" fmla="*/ 81410 w 11466019"/>
              <a:gd name="connsiteY26" fmla="*/ 5129 h 6858000"/>
              <a:gd name="connsiteX27" fmla="*/ 0 w 11466019"/>
              <a:gd name="connsiteY27" fmla="*/ 0 h 6858000"/>
              <a:gd name="connsiteX28" fmla="*/ 5389 w 11466019"/>
              <a:gd name="connsiteY28" fmla="*/ 0 h 6858000"/>
              <a:gd name="connsiteX29" fmla="*/ 21307 w 11466019"/>
              <a:gd name="connsiteY29" fmla="*/ 10391 h 6858000"/>
              <a:gd name="connsiteX30" fmla="*/ 63685 w 11466019"/>
              <a:gd name="connsiteY30" fmla="*/ 34515 h 6858000"/>
              <a:gd name="connsiteX31" fmla="*/ 43479 w 11466019"/>
              <a:gd name="connsiteY31" fmla="*/ 26322 h 6858000"/>
              <a:gd name="connsiteX32" fmla="*/ 15462 w 11466019"/>
              <a:gd name="connsiteY32" fmla="*/ 103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66019" h="6858000">
                <a:moveTo>
                  <a:pt x="73515" y="0"/>
                </a:moveTo>
                <a:lnTo>
                  <a:pt x="8623299" y="0"/>
                </a:lnTo>
                <a:lnTo>
                  <a:pt x="8666543" y="41564"/>
                </a:lnTo>
                <a:cubicBezTo>
                  <a:pt x="8858775" y="190500"/>
                  <a:pt x="8926316" y="337704"/>
                  <a:pt x="9144525" y="519545"/>
                </a:cubicBezTo>
                <a:cubicBezTo>
                  <a:pt x="9362734" y="701386"/>
                  <a:pt x="9889207" y="831274"/>
                  <a:pt x="9975798" y="1132610"/>
                </a:cubicBezTo>
                <a:cubicBezTo>
                  <a:pt x="10062389" y="1433947"/>
                  <a:pt x="9655412" y="1989860"/>
                  <a:pt x="9664071" y="2327564"/>
                </a:cubicBezTo>
                <a:cubicBezTo>
                  <a:pt x="9672730" y="2665268"/>
                  <a:pt x="10005239" y="2845377"/>
                  <a:pt x="10027753" y="3158836"/>
                </a:cubicBezTo>
                <a:cubicBezTo>
                  <a:pt x="10050267" y="3472295"/>
                  <a:pt x="9705635" y="3898322"/>
                  <a:pt x="9799153" y="4208318"/>
                </a:cubicBezTo>
                <a:cubicBezTo>
                  <a:pt x="9892671" y="4518314"/>
                  <a:pt x="10490149" y="4720936"/>
                  <a:pt x="10588862" y="5018809"/>
                </a:cubicBezTo>
                <a:cubicBezTo>
                  <a:pt x="10687575" y="5316682"/>
                  <a:pt x="10271939" y="5664778"/>
                  <a:pt x="10391434" y="5995555"/>
                </a:cubicBezTo>
                <a:cubicBezTo>
                  <a:pt x="10481055" y="6243638"/>
                  <a:pt x="11313952" y="6588162"/>
                  <a:pt x="11452281" y="6818710"/>
                </a:cubicBezTo>
                <a:lnTo>
                  <a:pt x="11466019" y="6858000"/>
                </a:lnTo>
                <a:lnTo>
                  <a:pt x="1451501" y="6858000"/>
                </a:lnTo>
                <a:lnTo>
                  <a:pt x="1456562" y="6826026"/>
                </a:lnTo>
                <a:cubicBezTo>
                  <a:pt x="1477577" y="6767810"/>
                  <a:pt x="1526690" y="6694343"/>
                  <a:pt x="1517598" y="6598227"/>
                </a:cubicBezTo>
                <a:cubicBezTo>
                  <a:pt x="1493352" y="6341918"/>
                  <a:pt x="1891670" y="5817177"/>
                  <a:pt x="1839716" y="5486400"/>
                </a:cubicBezTo>
                <a:cubicBezTo>
                  <a:pt x="1787762" y="5155623"/>
                  <a:pt x="1242239" y="4930487"/>
                  <a:pt x="1205871" y="4613564"/>
                </a:cubicBezTo>
                <a:cubicBezTo>
                  <a:pt x="1169503" y="4296641"/>
                  <a:pt x="1645753" y="3860223"/>
                  <a:pt x="1621507" y="3584864"/>
                </a:cubicBezTo>
                <a:cubicBezTo>
                  <a:pt x="1597261" y="3309505"/>
                  <a:pt x="1131402" y="3245427"/>
                  <a:pt x="1060398" y="2961409"/>
                </a:cubicBezTo>
                <a:cubicBezTo>
                  <a:pt x="989394" y="2677391"/>
                  <a:pt x="1261289" y="2159578"/>
                  <a:pt x="1195480" y="1880755"/>
                </a:cubicBezTo>
                <a:cubicBezTo>
                  <a:pt x="1129671" y="1601932"/>
                  <a:pt x="724425" y="1513610"/>
                  <a:pt x="665543" y="1288473"/>
                </a:cubicBezTo>
                <a:cubicBezTo>
                  <a:pt x="606661" y="1063337"/>
                  <a:pt x="949562" y="742950"/>
                  <a:pt x="842189" y="529936"/>
                </a:cubicBezTo>
                <a:cubicBezTo>
                  <a:pt x="748238" y="343549"/>
                  <a:pt x="285680" y="150533"/>
                  <a:pt x="87975" y="48342"/>
                </a:cubicBezTo>
                <a:lnTo>
                  <a:pt x="63685" y="34515"/>
                </a:lnTo>
                <a:lnTo>
                  <a:pt x="70258" y="37180"/>
                </a:lnTo>
                <a:cubicBezTo>
                  <a:pt x="86250" y="41455"/>
                  <a:pt x="97074" y="38533"/>
                  <a:pt x="94043" y="20782"/>
                </a:cubicBezTo>
                <a:cubicBezTo>
                  <a:pt x="93285" y="16344"/>
                  <a:pt x="88854" y="11095"/>
                  <a:pt x="81410" y="5129"/>
                </a:cubicBezTo>
                <a:close/>
                <a:moveTo>
                  <a:pt x="0" y="0"/>
                </a:moveTo>
                <a:lnTo>
                  <a:pt x="5389" y="0"/>
                </a:lnTo>
                <a:lnTo>
                  <a:pt x="21307" y="10391"/>
                </a:lnTo>
                <a:lnTo>
                  <a:pt x="63685" y="34515"/>
                </a:lnTo>
                <a:lnTo>
                  <a:pt x="43479" y="26322"/>
                </a:lnTo>
                <a:cubicBezTo>
                  <a:pt x="33984" y="21540"/>
                  <a:pt x="24284" y="15911"/>
                  <a:pt x="15462" y="103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00299" y="693964"/>
            <a:ext cx="6057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Обязанности ребёнка</a:t>
            </a:r>
            <a:endParaRPr lang="ru-RU" sz="4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1993" y="1951264"/>
            <a:ext cx="560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Обязанности – это определенный круг действий, обязательных для выполнения. Для ребенка – это, например, обязанность </a:t>
            </a:r>
            <a:r>
              <a:rPr lang="ru-RU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уважать</a:t>
            </a:r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</a:t>
            </a:r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почитать</a:t>
            </a:r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взрослых</a:t>
            </a:r>
            <a:r>
              <a:rPr lang="ru-RU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35036" y="2057399"/>
            <a:ext cx="171450" cy="1796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458773" y="2483825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246552" y="338967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390406" y="508174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339287" y="608047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699142" y="390106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417132" y="1313052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194799" y="1859982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621758" y="2996571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895226" y="3774239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-139120" y="1125044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884567" y="5158659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884568" y="420152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263218" y="1683523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1510" y="4203107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446720" y="5587525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246439" y="128994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515242" y="2852873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776403" y="-197979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357375" y="1006980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314789" y="2100841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586057" y="2519587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903834" y="6031907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064466" y="5365335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083438" y="4536393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716298" y="128994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955308" y="3892755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58014" y="568737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962702" y="1484118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646036" y="3355646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095208" y="-249023"/>
            <a:ext cx="665195" cy="6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0" y="1297911"/>
            <a:ext cx="12192000" cy="5560089"/>
          </a:xfrm>
          <a:custGeom>
            <a:avLst/>
            <a:gdLst>
              <a:gd name="connsiteX0" fmla="*/ 12183585 w 12192000"/>
              <a:gd name="connsiteY0" fmla="*/ 467 h 5560089"/>
              <a:gd name="connsiteX1" fmla="*/ 12192000 w 12192000"/>
              <a:gd name="connsiteY1" fmla="*/ 2375 h 5560089"/>
              <a:gd name="connsiteX2" fmla="*/ 12192000 w 12192000"/>
              <a:gd name="connsiteY2" fmla="*/ 5560089 h 5560089"/>
              <a:gd name="connsiteX3" fmla="*/ 0 w 12192000"/>
              <a:gd name="connsiteY3" fmla="*/ 5560089 h 5560089"/>
              <a:gd name="connsiteX4" fmla="*/ 0 w 12192000"/>
              <a:gd name="connsiteY4" fmla="*/ 5550441 h 5560089"/>
              <a:gd name="connsiteX5" fmla="*/ 80687 w 12192000"/>
              <a:gd name="connsiteY5" fmla="*/ 5487714 h 5560089"/>
              <a:gd name="connsiteX6" fmla="*/ 1589809 w 12192000"/>
              <a:gd name="connsiteY6" fmla="*/ 4811945 h 5560089"/>
              <a:gd name="connsiteX7" fmla="*/ 3190009 w 12192000"/>
              <a:gd name="connsiteY7" fmla="*/ 4697644 h 5560089"/>
              <a:gd name="connsiteX8" fmla="*/ 4322618 w 12192000"/>
              <a:gd name="connsiteY8" fmla="*/ 4001454 h 5560089"/>
              <a:gd name="connsiteX9" fmla="*/ 6941126 w 12192000"/>
              <a:gd name="connsiteY9" fmla="*/ 3429954 h 5560089"/>
              <a:gd name="connsiteX10" fmla="*/ 8323118 w 12192000"/>
              <a:gd name="connsiteY10" fmla="*/ 2744154 h 5560089"/>
              <a:gd name="connsiteX11" fmla="*/ 8759536 w 12192000"/>
              <a:gd name="connsiteY11" fmla="*/ 2328516 h 5560089"/>
              <a:gd name="connsiteX12" fmla="*/ 10006445 w 12192000"/>
              <a:gd name="connsiteY12" fmla="*/ 1621936 h 5560089"/>
              <a:gd name="connsiteX13" fmla="*/ 11139055 w 12192000"/>
              <a:gd name="connsiteY13" fmla="*/ 717927 h 5560089"/>
              <a:gd name="connsiteX14" fmla="*/ 12183585 w 12192000"/>
              <a:gd name="connsiteY14" fmla="*/ 467 h 55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560089">
                <a:moveTo>
                  <a:pt x="12183585" y="467"/>
                </a:moveTo>
                <a:lnTo>
                  <a:pt x="12192000" y="2375"/>
                </a:lnTo>
                <a:lnTo>
                  <a:pt x="12192000" y="5560089"/>
                </a:lnTo>
                <a:lnTo>
                  <a:pt x="0" y="5560089"/>
                </a:lnTo>
                <a:lnTo>
                  <a:pt x="0" y="5550441"/>
                </a:lnTo>
                <a:lnTo>
                  <a:pt x="80687" y="5487714"/>
                </a:lnTo>
                <a:cubicBezTo>
                  <a:pt x="471670" y="5224375"/>
                  <a:pt x="1343350" y="4928843"/>
                  <a:pt x="1589809" y="4811945"/>
                </a:cubicBezTo>
                <a:cubicBezTo>
                  <a:pt x="2027959" y="4604127"/>
                  <a:pt x="2734541" y="4832726"/>
                  <a:pt x="3190009" y="4697644"/>
                </a:cubicBezTo>
                <a:cubicBezTo>
                  <a:pt x="3645477" y="4562562"/>
                  <a:pt x="3697432" y="4212736"/>
                  <a:pt x="4322618" y="4001454"/>
                </a:cubicBezTo>
                <a:cubicBezTo>
                  <a:pt x="4947804" y="3790172"/>
                  <a:pt x="6274377" y="3639504"/>
                  <a:pt x="6941126" y="3429954"/>
                </a:cubicBezTo>
                <a:cubicBezTo>
                  <a:pt x="7607876" y="3220404"/>
                  <a:pt x="8020050" y="2927727"/>
                  <a:pt x="8323118" y="2744154"/>
                </a:cubicBezTo>
                <a:cubicBezTo>
                  <a:pt x="8626186" y="2560581"/>
                  <a:pt x="8513618" y="2458402"/>
                  <a:pt x="8759536" y="2328516"/>
                </a:cubicBezTo>
                <a:cubicBezTo>
                  <a:pt x="9005454" y="2198630"/>
                  <a:pt x="9609859" y="1890367"/>
                  <a:pt x="10006445" y="1621936"/>
                </a:cubicBezTo>
                <a:cubicBezTo>
                  <a:pt x="10403031" y="1353505"/>
                  <a:pt x="10730346" y="946527"/>
                  <a:pt x="11139055" y="717927"/>
                </a:cubicBezTo>
                <a:cubicBezTo>
                  <a:pt x="11445587" y="546477"/>
                  <a:pt x="11866094" y="-18529"/>
                  <a:pt x="12183585" y="46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0" y="0"/>
            <a:ext cx="2777891" cy="1242010"/>
          </a:xfrm>
          <a:custGeom>
            <a:avLst/>
            <a:gdLst>
              <a:gd name="connsiteX0" fmla="*/ 0 w 2777891"/>
              <a:gd name="connsiteY0" fmla="*/ 0 h 1242010"/>
              <a:gd name="connsiteX1" fmla="*/ 2777891 w 2777891"/>
              <a:gd name="connsiteY1" fmla="*/ 0 h 1242010"/>
              <a:gd name="connsiteX2" fmla="*/ 2750993 w 2777891"/>
              <a:gd name="connsiteY2" fmla="*/ 10391 h 1242010"/>
              <a:gd name="connsiteX3" fmla="*/ 2296391 w 2777891"/>
              <a:gd name="connsiteY3" fmla="*/ 166254 h 1242010"/>
              <a:gd name="connsiteX4" fmla="*/ 1735282 w 2777891"/>
              <a:gd name="connsiteY4" fmla="*/ 363682 h 1242010"/>
              <a:gd name="connsiteX5" fmla="*/ 1184564 w 2777891"/>
              <a:gd name="connsiteY5" fmla="*/ 820882 h 1242010"/>
              <a:gd name="connsiteX6" fmla="*/ 322119 w 2777891"/>
              <a:gd name="connsiteY6" fmla="*/ 1080655 h 1242010"/>
              <a:gd name="connsiteX7" fmla="*/ 150182 w 2777891"/>
              <a:gd name="connsiteY7" fmla="*/ 1158749 h 1242010"/>
              <a:gd name="connsiteX8" fmla="*/ 0 w 2777891"/>
              <a:gd name="connsiteY8" fmla="*/ 1242010 h 12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891" h="1242010">
                <a:moveTo>
                  <a:pt x="0" y="0"/>
                </a:moveTo>
                <a:lnTo>
                  <a:pt x="2777891" y="0"/>
                </a:lnTo>
                <a:lnTo>
                  <a:pt x="2750993" y="10391"/>
                </a:lnTo>
                <a:cubicBezTo>
                  <a:pt x="2589934" y="67108"/>
                  <a:pt x="2408959" y="123825"/>
                  <a:pt x="2296391" y="166254"/>
                </a:cubicBezTo>
                <a:cubicBezTo>
                  <a:pt x="2071255" y="251113"/>
                  <a:pt x="1920587" y="254577"/>
                  <a:pt x="1735282" y="363682"/>
                </a:cubicBezTo>
                <a:cubicBezTo>
                  <a:pt x="1549977" y="472787"/>
                  <a:pt x="1420091" y="701387"/>
                  <a:pt x="1184564" y="820882"/>
                </a:cubicBezTo>
                <a:cubicBezTo>
                  <a:pt x="949037" y="940377"/>
                  <a:pt x="554183" y="994064"/>
                  <a:pt x="322119" y="1080655"/>
                </a:cubicBezTo>
                <a:cubicBezTo>
                  <a:pt x="264103" y="1102303"/>
                  <a:pt x="205871" y="1129795"/>
                  <a:pt x="150182" y="1158749"/>
                </a:cubicBezTo>
                <a:lnTo>
                  <a:pt x="0" y="12420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3717" y="935182"/>
            <a:ext cx="2026229" cy="22963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5243" y="755072"/>
            <a:ext cx="2258292" cy="243493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www.culture.ru/storage/images/09fc4530e98a541d605bd3460ddb588f/d83acc1ef7edc0b7c768efc1a46bde9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0" r="736"/>
          <a:stretch/>
        </p:blipFill>
        <p:spPr bwMode="auto">
          <a:xfrm>
            <a:off x="1610591" y="363681"/>
            <a:ext cx="1901536" cy="26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zdorowiye.ru/images/PHOTO-NEWS_3/4_080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-1078" r="13870" b="1078"/>
          <a:stretch/>
        </p:blipFill>
        <p:spPr bwMode="auto">
          <a:xfrm>
            <a:off x="4208317" y="332509"/>
            <a:ext cx="1932710" cy="26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272646" y="340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-слушаться родителей и лиц, их заменяющих, принимать их заботу и воспитание за исключением случаев пренебрежительного, жестокого, грубого, унижающего обращения, эксплуатации</a:t>
            </a:r>
            <a:endParaRPr lang="ru-RU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1851" y="699655"/>
            <a:ext cx="2258292" cy="243493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s://fs.znanio.ru/8f1197/aa/f8/62ddedf8c17286f33025274673bcb95c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-1407" r="43750" b="1407"/>
          <a:stretch/>
        </p:blipFill>
        <p:spPr bwMode="auto">
          <a:xfrm>
            <a:off x="6941127" y="311726"/>
            <a:ext cx="2053382" cy="27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79517" y="5018809"/>
            <a:ext cx="588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- соблюдать правила поведения, установленные в воспитательных и образовательных учреждениях, общественных местах, дома.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96246" y="3509901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85554" y="5122718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bagonline.by/ckeditor_assets/pictures/16121/content_shutterstock_5455716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-152" b="391"/>
          <a:stretch/>
        </p:blipFill>
        <p:spPr bwMode="auto">
          <a:xfrm>
            <a:off x="7105649" y="0"/>
            <a:ext cx="9029700" cy="6847608"/>
          </a:xfrm>
          <a:custGeom>
            <a:avLst/>
            <a:gdLst>
              <a:gd name="connsiteX0" fmla="*/ 0 w 9029700"/>
              <a:gd name="connsiteY0" fmla="*/ 4734489 h 6847608"/>
              <a:gd name="connsiteX1" fmla="*/ 629910 w 9029700"/>
              <a:gd name="connsiteY1" fmla="*/ 6847608 h 6847608"/>
              <a:gd name="connsiteX2" fmla="*/ 0 w 9029700"/>
              <a:gd name="connsiteY2" fmla="*/ 6847608 h 6847608"/>
              <a:gd name="connsiteX3" fmla="*/ 0 w 9029700"/>
              <a:gd name="connsiteY3" fmla="*/ 0 h 6847608"/>
              <a:gd name="connsiteX4" fmla="*/ 9029700 w 9029700"/>
              <a:gd name="connsiteY4" fmla="*/ 0 h 6847608"/>
              <a:gd name="connsiteX5" fmla="*/ 9029700 w 9029700"/>
              <a:gd name="connsiteY5" fmla="*/ 6847608 h 6847608"/>
              <a:gd name="connsiteX6" fmla="*/ 2057057 w 9029700"/>
              <a:gd name="connsiteY6" fmla="*/ 6847608 h 6847608"/>
              <a:gd name="connsiteX7" fmla="*/ 1816565 w 9029700"/>
              <a:gd name="connsiteY7" fmla="*/ 6016975 h 6847608"/>
              <a:gd name="connsiteX8" fmla="*/ 21348 w 9029700"/>
              <a:gd name="connsiteY8" fmla="*/ 9245 h 6847608"/>
              <a:gd name="connsiteX9" fmla="*/ 0 w 9029700"/>
              <a:gd name="connsiteY9" fmla="*/ 8954 h 684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9700" h="6847608">
                <a:moveTo>
                  <a:pt x="0" y="4734489"/>
                </a:moveTo>
                <a:lnTo>
                  <a:pt x="629910" y="6847608"/>
                </a:lnTo>
                <a:lnTo>
                  <a:pt x="0" y="6847608"/>
                </a:lnTo>
                <a:close/>
                <a:moveTo>
                  <a:pt x="0" y="0"/>
                </a:moveTo>
                <a:lnTo>
                  <a:pt x="9029700" y="0"/>
                </a:lnTo>
                <a:lnTo>
                  <a:pt x="9029700" y="6847608"/>
                </a:lnTo>
                <a:lnTo>
                  <a:pt x="2057057" y="6847608"/>
                </a:lnTo>
                <a:lnTo>
                  <a:pt x="1816565" y="6016975"/>
                </a:lnTo>
                <a:cubicBezTo>
                  <a:pt x="1224789" y="3999813"/>
                  <a:pt x="603180" y="2048285"/>
                  <a:pt x="21348" y="9245"/>
                </a:cubicBezTo>
                <a:lnTo>
                  <a:pt x="0" y="8954"/>
                </a:lnTo>
                <a:close/>
              </a:path>
            </a:pathLst>
          </a:custGeom>
          <a:noFill/>
          <a:scene3d>
            <a:camera prst="orthographicFront">
              <a:rot lat="0" lon="212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0613992">
            <a:off x="6234526" y="-549265"/>
            <a:ext cx="1974923" cy="850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1282" y="1267690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876" y="1172172"/>
            <a:ext cx="5164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Light" panose="020B0502040204020203" pitchFamily="34" charset="0"/>
                <a:ea typeface="Segoe UI Black" panose="020B0A02040204020203" pitchFamily="34" charset="0"/>
              </a:rPr>
              <a:t>Правовой статус – это твоё положение в мире права. Как в геометрии положение фигуры определяется тремя координатами, так и в праве твоё положение определяется правами, обязанностями и ответственностью. По мере взросления ты словно поднимаешься вверх по лестнице: получаешь новые возможности, набираешься опыта, а значит, - приобретаешь новые права, обязанности и ответственность. Так меняется твой правовой статус. Здесь приведен основной перечень твоих прав и обязанностей, а также обозначена ответственность в зависимости от возраста.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4242" y="276836"/>
            <a:ext cx="2449586" cy="763398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21080" y="427839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Права ребёнка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1297911"/>
            <a:ext cx="12192000" cy="5560089"/>
          </a:xfrm>
          <a:custGeom>
            <a:avLst/>
            <a:gdLst>
              <a:gd name="connsiteX0" fmla="*/ 12183585 w 12192000"/>
              <a:gd name="connsiteY0" fmla="*/ 467 h 5560089"/>
              <a:gd name="connsiteX1" fmla="*/ 12192000 w 12192000"/>
              <a:gd name="connsiteY1" fmla="*/ 2375 h 5560089"/>
              <a:gd name="connsiteX2" fmla="*/ 12192000 w 12192000"/>
              <a:gd name="connsiteY2" fmla="*/ 5560089 h 5560089"/>
              <a:gd name="connsiteX3" fmla="*/ 0 w 12192000"/>
              <a:gd name="connsiteY3" fmla="*/ 5560089 h 5560089"/>
              <a:gd name="connsiteX4" fmla="*/ 0 w 12192000"/>
              <a:gd name="connsiteY4" fmla="*/ 5550441 h 5560089"/>
              <a:gd name="connsiteX5" fmla="*/ 80687 w 12192000"/>
              <a:gd name="connsiteY5" fmla="*/ 5487714 h 5560089"/>
              <a:gd name="connsiteX6" fmla="*/ 1589809 w 12192000"/>
              <a:gd name="connsiteY6" fmla="*/ 4811945 h 5560089"/>
              <a:gd name="connsiteX7" fmla="*/ 3190009 w 12192000"/>
              <a:gd name="connsiteY7" fmla="*/ 4697644 h 5560089"/>
              <a:gd name="connsiteX8" fmla="*/ 4322618 w 12192000"/>
              <a:gd name="connsiteY8" fmla="*/ 4001454 h 5560089"/>
              <a:gd name="connsiteX9" fmla="*/ 6941126 w 12192000"/>
              <a:gd name="connsiteY9" fmla="*/ 3429954 h 5560089"/>
              <a:gd name="connsiteX10" fmla="*/ 8323118 w 12192000"/>
              <a:gd name="connsiteY10" fmla="*/ 2744154 h 5560089"/>
              <a:gd name="connsiteX11" fmla="*/ 8759536 w 12192000"/>
              <a:gd name="connsiteY11" fmla="*/ 2328516 h 5560089"/>
              <a:gd name="connsiteX12" fmla="*/ 10006445 w 12192000"/>
              <a:gd name="connsiteY12" fmla="*/ 1621936 h 5560089"/>
              <a:gd name="connsiteX13" fmla="*/ 11139055 w 12192000"/>
              <a:gd name="connsiteY13" fmla="*/ 717927 h 5560089"/>
              <a:gd name="connsiteX14" fmla="*/ 12183585 w 12192000"/>
              <a:gd name="connsiteY14" fmla="*/ 467 h 55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560089">
                <a:moveTo>
                  <a:pt x="12183585" y="467"/>
                </a:moveTo>
                <a:lnTo>
                  <a:pt x="12192000" y="2375"/>
                </a:lnTo>
                <a:lnTo>
                  <a:pt x="12192000" y="5560089"/>
                </a:lnTo>
                <a:lnTo>
                  <a:pt x="0" y="5560089"/>
                </a:lnTo>
                <a:lnTo>
                  <a:pt x="0" y="5550441"/>
                </a:lnTo>
                <a:lnTo>
                  <a:pt x="80687" y="5487714"/>
                </a:lnTo>
                <a:cubicBezTo>
                  <a:pt x="471670" y="5224375"/>
                  <a:pt x="1343350" y="4928843"/>
                  <a:pt x="1589809" y="4811945"/>
                </a:cubicBezTo>
                <a:cubicBezTo>
                  <a:pt x="2027959" y="4604127"/>
                  <a:pt x="2734541" y="4832726"/>
                  <a:pt x="3190009" y="4697644"/>
                </a:cubicBezTo>
                <a:cubicBezTo>
                  <a:pt x="3645477" y="4562562"/>
                  <a:pt x="3697432" y="4212736"/>
                  <a:pt x="4322618" y="4001454"/>
                </a:cubicBezTo>
                <a:cubicBezTo>
                  <a:pt x="4947804" y="3790172"/>
                  <a:pt x="6274377" y="3639504"/>
                  <a:pt x="6941126" y="3429954"/>
                </a:cubicBezTo>
                <a:cubicBezTo>
                  <a:pt x="7607876" y="3220404"/>
                  <a:pt x="8020050" y="2927727"/>
                  <a:pt x="8323118" y="2744154"/>
                </a:cubicBezTo>
                <a:cubicBezTo>
                  <a:pt x="8626186" y="2560581"/>
                  <a:pt x="8513618" y="2458402"/>
                  <a:pt x="8759536" y="2328516"/>
                </a:cubicBezTo>
                <a:cubicBezTo>
                  <a:pt x="9005454" y="2198630"/>
                  <a:pt x="9609859" y="1890367"/>
                  <a:pt x="10006445" y="1621936"/>
                </a:cubicBezTo>
                <a:cubicBezTo>
                  <a:pt x="10403031" y="1353505"/>
                  <a:pt x="10730346" y="946527"/>
                  <a:pt x="11139055" y="717927"/>
                </a:cubicBezTo>
                <a:cubicBezTo>
                  <a:pt x="11445587" y="546477"/>
                  <a:pt x="11866094" y="-18529"/>
                  <a:pt x="12183585" y="46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2777891" cy="1242010"/>
          </a:xfrm>
          <a:custGeom>
            <a:avLst/>
            <a:gdLst>
              <a:gd name="connsiteX0" fmla="*/ 0 w 2777891"/>
              <a:gd name="connsiteY0" fmla="*/ 0 h 1242010"/>
              <a:gd name="connsiteX1" fmla="*/ 2777891 w 2777891"/>
              <a:gd name="connsiteY1" fmla="*/ 0 h 1242010"/>
              <a:gd name="connsiteX2" fmla="*/ 2750993 w 2777891"/>
              <a:gd name="connsiteY2" fmla="*/ 10391 h 1242010"/>
              <a:gd name="connsiteX3" fmla="*/ 2296391 w 2777891"/>
              <a:gd name="connsiteY3" fmla="*/ 166254 h 1242010"/>
              <a:gd name="connsiteX4" fmla="*/ 1735282 w 2777891"/>
              <a:gd name="connsiteY4" fmla="*/ 363682 h 1242010"/>
              <a:gd name="connsiteX5" fmla="*/ 1184564 w 2777891"/>
              <a:gd name="connsiteY5" fmla="*/ 820882 h 1242010"/>
              <a:gd name="connsiteX6" fmla="*/ 322119 w 2777891"/>
              <a:gd name="connsiteY6" fmla="*/ 1080655 h 1242010"/>
              <a:gd name="connsiteX7" fmla="*/ 150182 w 2777891"/>
              <a:gd name="connsiteY7" fmla="*/ 1158749 h 1242010"/>
              <a:gd name="connsiteX8" fmla="*/ 0 w 2777891"/>
              <a:gd name="connsiteY8" fmla="*/ 1242010 h 12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891" h="1242010">
                <a:moveTo>
                  <a:pt x="0" y="0"/>
                </a:moveTo>
                <a:lnTo>
                  <a:pt x="2777891" y="0"/>
                </a:lnTo>
                <a:lnTo>
                  <a:pt x="2750993" y="10391"/>
                </a:lnTo>
                <a:cubicBezTo>
                  <a:pt x="2589934" y="67108"/>
                  <a:pt x="2408959" y="123825"/>
                  <a:pt x="2296391" y="166254"/>
                </a:cubicBezTo>
                <a:cubicBezTo>
                  <a:pt x="2071255" y="251113"/>
                  <a:pt x="1920587" y="254577"/>
                  <a:pt x="1735282" y="363682"/>
                </a:cubicBezTo>
                <a:cubicBezTo>
                  <a:pt x="1549977" y="472787"/>
                  <a:pt x="1420091" y="701387"/>
                  <a:pt x="1184564" y="820882"/>
                </a:cubicBezTo>
                <a:cubicBezTo>
                  <a:pt x="949037" y="940377"/>
                  <a:pt x="554183" y="994064"/>
                  <a:pt x="322119" y="1080655"/>
                </a:cubicBezTo>
                <a:cubicBezTo>
                  <a:pt x="264103" y="1102303"/>
                  <a:pt x="205871" y="1129795"/>
                  <a:pt x="150182" y="1158749"/>
                </a:cubicBezTo>
                <a:lnTo>
                  <a:pt x="0" y="12420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01543" y="2939143"/>
            <a:ext cx="529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совершать мелкие бытовые сделки (например, ты можешь купить что-то для своих нужд);</a:t>
            </a:r>
          </a:p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49389" y="3077194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35187" y="3992336"/>
            <a:ext cx="619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совершать сделки, направленные на безвозмездное получение выгоды, не требующие нотариального удостоверения или государственной регистрации;</a:t>
            </a:r>
          </a:p>
        </p:txBody>
      </p:sp>
      <p:sp>
        <p:nvSpPr>
          <p:cNvPr id="9" name="Овал 8"/>
          <p:cNvSpPr/>
          <p:nvPr/>
        </p:nvSpPr>
        <p:spPr>
          <a:xfrm>
            <a:off x="3742210" y="4127665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92086" y="5314950"/>
            <a:ext cx="507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свободно распоряжаться для собственных нужд предоставленными средствами.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04552" y="5472050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0045" y="644979"/>
            <a:ext cx="4674426" cy="260292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baikal24.ru/public/images/upload/image16038869140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1" y="318408"/>
            <a:ext cx="4559786" cy="27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26678" y="1102179"/>
            <a:ext cx="5565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Права ребёнка с 6 лет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1297911"/>
            <a:ext cx="12192000" cy="5560089"/>
          </a:xfrm>
          <a:custGeom>
            <a:avLst/>
            <a:gdLst>
              <a:gd name="connsiteX0" fmla="*/ 12183585 w 12192000"/>
              <a:gd name="connsiteY0" fmla="*/ 467 h 5560089"/>
              <a:gd name="connsiteX1" fmla="*/ 12192000 w 12192000"/>
              <a:gd name="connsiteY1" fmla="*/ 2375 h 5560089"/>
              <a:gd name="connsiteX2" fmla="*/ 12192000 w 12192000"/>
              <a:gd name="connsiteY2" fmla="*/ 5560089 h 5560089"/>
              <a:gd name="connsiteX3" fmla="*/ 0 w 12192000"/>
              <a:gd name="connsiteY3" fmla="*/ 5560089 h 5560089"/>
              <a:gd name="connsiteX4" fmla="*/ 0 w 12192000"/>
              <a:gd name="connsiteY4" fmla="*/ 5550441 h 5560089"/>
              <a:gd name="connsiteX5" fmla="*/ 80687 w 12192000"/>
              <a:gd name="connsiteY5" fmla="*/ 5487714 h 5560089"/>
              <a:gd name="connsiteX6" fmla="*/ 1589809 w 12192000"/>
              <a:gd name="connsiteY6" fmla="*/ 4811945 h 5560089"/>
              <a:gd name="connsiteX7" fmla="*/ 3190009 w 12192000"/>
              <a:gd name="connsiteY7" fmla="*/ 4697644 h 5560089"/>
              <a:gd name="connsiteX8" fmla="*/ 4322618 w 12192000"/>
              <a:gd name="connsiteY8" fmla="*/ 4001454 h 5560089"/>
              <a:gd name="connsiteX9" fmla="*/ 6941126 w 12192000"/>
              <a:gd name="connsiteY9" fmla="*/ 3429954 h 5560089"/>
              <a:gd name="connsiteX10" fmla="*/ 8323118 w 12192000"/>
              <a:gd name="connsiteY10" fmla="*/ 2744154 h 5560089"/>
              <a:gd name="connsiteX11" fmla="*/ 8759536 w 12192000"/>
              <a:gd name="connsiteY11" fmla="*/ 2328516 h 5560089"/>
              <a:gd name="connsiteX12" fmla="*/ 10006445 w 12192000"/>
              <a:gd name="connsiteY12" fmla="*/ 1621936 h 5560089"/>
              <a:gd name="connsiteX13" fmla="*/ 11139055 w 12192000"/>
              <a:gd name="connsiteY13" fmla="*/ 717927 h 5560089"/>
              <a:gd name="connsiteX14" fmla="*/ 12183585 w 12192000"/>
              <a:gd name="connsiteY14" fmla="*/ 467 h 55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560089">
                <a:moveTo>
                  <a:pt x="12183585" y="467"/>
                </a:moveTo>
                <a:lnTo>
                  <a:pt x="12192000" y="2375"/>
                </a:lnTo>
                <a:lnTo>
                  <a:pt x="12192000" y="5560089"/>
                </a:lnTo>
                <a:lnTo>
                  <a:pt x="0" y="5560089"/>
                </a:lnTo>
                <a:lnTo>
                  <a:pt x="0" y="5550441"/>
                </a:lnTo>
                <a:lnTo>
                  <a:pt x="80687" y="5487714"/>
                </a:lnTo>
                <a:cubicBezTo>
                  <a:pt x="471670" y="5224375"/>
                  <a:pt x="1343350" y="4928843"/>
                  <a:pt x="1589809" y="4811945"/>
                </a:cubicBezTo>
                <a:cubicBezTo>
                  <a:pt x="2027959" y="4604127"/>
                  <a:pt x="2734541" y="4832726"/>
                  <a:pt x="3190009" y="4697644"/>
                </a:cubicBezTo>
                <a:cubicBezTo>
                  <a:pt x="3645477" y="4562562"/>
                  <a:pt x="3697432" y="4212736"/>
                  <a:pt x="4322618" y="4001454"/>
                </a:cubicBezTo>
                <a:cubicBezTo>
                  <a:pt x="4947804" y="3790172"/>
                  <a:pt x="6274377" y="3639504"/>
                  <a:pt x="6941126" y="3429954"/>
                </a:cubicBezTo>
                <a:cubicBezTo>
                  <a:pt x="7607876" y="3220404"/>
                  <a:pt x="8020050" y="2927727"/>
                  <a:pt x="8323118" y="2744154"/>
                </a:cubicBezTo>
                <a:cubicBezTo>
                  <a:pt x="8626186" y="2560581"/>
                  <a:pt x="8513618" y="2458402"/>
                  <a:pt x="8759536" y="2328516"/>
                </a:cubicBezTo>
                <a:cubicBezTo>
                  <a:pt x="9005454" y="2198630"/>
                  <a:pt x="9609859" y="1890367"/>
                  <a:pt x="10006445" y="1621936"/>
                </a:cubicBezTo>
                <a:cubicBezTo>
                  <a:pt x="10403031" y="1353505"/>
                  <a:pt x="10730346" y="946527"/>
                  <a:pt x="11139055" y="717927"/>
                </a:cubicBezTo>
                <a:cubicBezTo>
                  <a:pt x="11445587" y="546477"/>
                  <a:pt x="11866094" y="-18529"/>
                  <a:pt x="12183585" y="46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2777891" cy="1242010"/>
          </a:xfrm>
          <a:custGeom>
            <a:avLst/>
            <a:gdLst>
              <a:gd name="connsiteX0" fmla="*/ 0 w 2777891"/>
              <a:gd name="connsiteY0" fmla="*/ 0 h 1242010"/>
              <a:gd name="connsiteX1" fmla="*/ 2777891 w 2777891"/>
              <a:gd name="connsiteY1" fmla="*/ 0 h 1242010"/>
              <a:gd name="connsiteX2" fmla="*/ 2750993 w 2777891"/>
              <a:gd name="connsiteY2" fmla="*/ 10391 h 1242010"/>
              <a:gd name="connsiteX3" fmla="*/ 2296391 w 2777891"/>
              <a:gd name="connsiteY3" fmla="*/ 166254 h 1242010"/>
              <a:gd name="connsiteX4" fmla="*/ 1735282 w 2777891"/>
              <a:gd name="connsiteY4" fmla="*/ 363682 h 1242010"/>
              <a:gd name="connsiteX5" fmla="*/ 1184564 w 2777891"/>
              <a:gd name="connsiteY5" fmla="*/ 820882 h 1242010"/>
              <a:gd name="connsiteX6" fmla="*/ 322119 w 2777891"/>
              <a:gd name="connsiteY6" fmla="*/ 1080655 h 1242010"/>
              <a:gd name="connsiteX7" fmla="*/ 150182 w 2777891"/>
              <a:gd name="connsiteY7" fmla="*/ 1158749 h 1242010"/>
              <a:gd name="connsiteX8" fmla="*/ 0 w 2777891"/>
              <a:gd name="connsiteY8" fmla="*/ 1242010 h 12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891" h="1242010">
                <a:moveTo>
                  <a:pt x="0" y="0"/>
                </a:moveTo>
                <a:lnTo>
                  <a:pt x="2777891" y="0"/>
                </a:lnTo>
                <a:lnTo>
                  <a:pt x="2750993" y="10391"/>
                </a:lnTo>
                <a:cubicBezTo>
                  <a:pt x="2589934" y="67108"/>
                  <a:pt x="2408959" y="123825"/>
                  <a:pt x="2296391" y="166254"/>
                </a:cubicBezTo>
                <a:cubicBezTo>
                  <a:pt x="2071255" y="251113"/>
                  <a:pt x="1920587" y="254577"/>
                  <a:pt x="1735282" y="363682"/>
                </a:cubicBezTo>
                <a:cubicBezTo>
                  <a:pt x="1549977" y="472787"/>
                  <a:pt x="1420091" y="701387"/>
                  <a:pt x="1184564" y="820882"/>
                </a:cubicBezTo>
                <a:cubicBezTo>
                  <a:pt x="949037" y="940377"/>
                  <a:pt x="554183" y="994064"/>
                  <a:pt x="322119" y="1080655"/>
                </a:cubicBezTo>
                <a:cubicBezTo>
                  <a:pt x="264103" y="1102303"/>
                  <a:pt x="205871" y="1129795"/>
                  <a:pt x="150182" y="1158749"/>
                </a:cubicBezTo>
                <a:lnTo>
                  <a:pt x="0" y="12420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41496" y="468477"/>
            <a:ext cx="3468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Права ребёнка с </a:t>
            </a:r>
            <a:r>
              <a:rPr lang="ru-RU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10 </a:t>
            </a: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8210" y="955221"/>
            <a:ext cx="4437662" cy="250495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vogazeta.ru/uploads/1521029210-0714aee7b7e4bd2790853d5ea662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83" y="506186"/>
            <a:ext cx="4255482" cy="27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13815" y="3429000"/>
            <a:ext cx="507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 на учет твоего мнения при решении любого вопроса в семье, в правоохранительных органах, в суде;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468" y="4502043"/>
            <a:ext cx="565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быть </a:t>
            </a: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заслушанным в ходе любого судебного или административного разбирательства;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9186" y="5249635"/>
            <a:ext cx="766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давать согласие на изменение своего имени, фамилии, на выбор места жительства при разводе родителей, на лишение или восстановление родителя в родительских правах, на усыновление, на передачу в приёмную семью.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909952" y="3556165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313710" y="4609358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21524" y="5409458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1297911"/>
            <a:ext cx="12192000" cy="5560089"/>
          </a:xfrm>
          <a:custGeom>
            <a:avLst/>
            <a:gdLst>
              <a:gd name="connsiteX0" fmla="*/ 12183585 w 12192000"/>
              <a:gd name="connsiteY0" fmla="*/ 467 h 5560089"/>
              <a:gd name="connsiteX1" fmla="*/ 12192000 w 12192000"/>
              <a:gd name="connsiteY1" fmla="*/ 2375 h 5560089"/>
              <a:gd name="connsiteX2" fmla="*/ 12192000 w 12192000"/>
              <a:gd name="connsiteY2" fmla="*/ 5560089 h 5560089"/>
              <a:gd name="connsiteX3" fmla="*/ 0 w 12192000"/>
              <a:gd name="connsiteY3" fmla="*/ 5560089 h 5560089"/>
              <a:gd name="connsiteX4" fmla="*/ 0 w 12192000"/>
              <a:gd name="connsiteY4" fmla="*/ 5550441 h 5560089"/>
              <a:gd name="connsiteX5" fmla="*/ 80687 w 12192000"/>
              <a:gd name="connsiteY5" fmla="*/ 5487714 h 5560089"/>
              <a:gd name="connsiteX6" fmla="*/ 1589809 w 12192000"/>
              <a:gd name="connsiteY6" fmla="*/ 4811945 h 5560089"/>
              <a:gd name="connsiteX7" fmla="*/ 3190009 w 12192000"/>
              <a:gd name="connsiteY7" fmla="*/ 4697644 h 5560089"/>
              <a:gd name="connsiteX8" fmla="*/ 4322618 w 12192000"/>
              <a:gd name="connsiteY8" fmla="*/ 4001454 h 5560089"/>
              <a:gd name="connsiteX9" fmla="*/ 6941126 w 12192000"/>
              <a:gd name="connsiteY9" fmla="*/ 3429954 h 5560089"/>
              <a:gd name="connsiteX10" fmla="*/ 8323118 w 12192000"/>
              <a:gd name="connsiteY10" fmla="*/ 2744154 h 5560089"/>
              <a:gd name="connsiteX11" fmla="*/ 8759536 w 12192000"/>
              <a:gd name="connsiteY11" fmla="*/ 2328516 h 5560089"/>
              <a:gd name="connsiteX12" fmla="*/ 10006445 w 12192000"/>
              <a:gd name="connsiteY12" fmla="*/ 1621936 h 5560089"/>
              <a:gd name="connsiteX13" fmla="*/ 11139055 w 12192000"/>
              <a:gd name="connsiteY13" fmla="*/ 717927 h 5560089"/>
              <a:gd name="connsiteX14" fmla="*/ 12183585 w 12192000"/>
              <a:gd name="connsiteY14" fmla="*/ 467 h 5560089"/>
              <a:gd name="connsiteX0" fmla="*/ 12183585 w 12192000"/>
              <a:gd name="connsiteY0" fmla="*/ 467 h 5560089"/>
              <a:gd name="connsiteX1" fmla="*/ 12192000 w 12192000"/>
              <a:gd name="connsiteY1" fmla="*/ 2375 h 5560089"/>
              <a:gd name="connsiteX2" fmla="*/ 12192000 w 12192000"/>
              <a:gd name="connsiteY2" fmla="*/ 5560089 h 5560089"/>
              <a:gd name="connsiteX3" fmla="*/ 0 w 12192000"/>
              <a:gd name="connsiteY3" fmla="*/ 5560089 h 5560089"/>
              <a:gd name="connsiteX4" fmla="*/ 0 w 12192000"/>
              <a:gd name="connsiteY4" fmla="*/ 5550441 h 5560089"/>
              <a:gd name="connsiteX5" fmla="*/ 80687 w 12192000"/>
              <a:gd name="connsiteY5" fmla="*/ 5487714 h 5560089"/>
              <a:gd name="connsiteX6" fmla="*/ 1640143 w 12192000"/>
              <a:gd name="connsiteY6" fmla="*/ 5063615 h 5560089"/>
              <a:gd name="connsiteX7" fmla="*/ 3190009 w 12192000"/>
              <a:gd name="connsiteY7" fmla="*/ 4697644 h 5560089"/>
              <a:gd name="connsiteX8" fmla="*/ 4322618 w 12192000"/>
              <a:gd name="connsiteY8" fmla="*/ 4001454 h 5560089"/>
              <a:gd name="connsiteX9" fmla="*/ 6941126 w 12192000"/>
              <a:gd name="connsiteY9" fmla="*/ 3429954 h 5560089"/>
              <a:gd name="connsiteX10" fmla="*/ 8323118 w 12192000"/>
              <a:gd name="connsiteY10" fmla="*/ 2744154 h 5560089"/>
              <a:gd name="connsiteX11" fmla="*/ 8759536 w 12192000"/>
              <a:gd name="connsiteY11" fmla="*/ 2328516 h 5560089"/>
              <a:gd name="connsiteX12" fmla="*/ 10006445 w 12192000"/>
              <a:gd name="connsiteY12" fmla="*/ 1621936 h 5560089"/>
              <a:gd name="connsiteX13" fmla="*/ 11139055 w 12192000"/>
              <a:gd name="connsiteY13" fmla="*/ 717927 h 5560089"/>
              <a:gd name="connsiteX14" fmla="*/ 12183585 w 12192000"/>
              <a:gd name="connsiteY14" fmla="*/ 467 h 55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560089">
                <a:moveTo>
                  <a:pt x="12183585" y="467"/>
                </a:moveTo>
                <a:lnTo>
                  <a:pt x="12192000" y="2375"/>
                </a:lnTo>
                <a:lnTo>
                  <a:pt x="12192000" y="5560089"/>
                </a:lnTo>
                <a:lnTo>
                  <a:pt x="0" y="5560089"/>
                </a:lnTo>
                <a:lnTo>
                  <a:pt x="0" y="5550441"/>
                </a:lnTo>
                <a:lnTo>
                  <a:pt x="80687" y="5487714"/>
                </a:lnTo>
                <a:cubicBezTo>
                  <a:pt x="471670" y="5224375"/>
                  <a:pt x="1393684" y="5180513"/>
                  <a:pt x="1640143" y="5063615"/>
                </a:cubicBezTo>
                <a:cubicBezTo>
                  <a:pt x="2078293" y="4855797"/>
                  <a:pt x="2742930" y="4874671"/>
                  <a:pt x="3190009" y="4697644"/>
                </a:cubicBezTo>
                <a:cubicBezTo>
                  <a:pt x="3637088" y="4520617"/>
                  <a:pt x="3697432" y="4212736"/>
                  <a:pt x="4322618" y="4001454"/>
                </a:cubicBezTo>
                <a:cubicBezTo>
                  <a:pt x="4947804" y="3790172"/>
                  <a:pt x="6274377" y="3639504"/>
                  <a:pt x="6941126" y="3429954"/>
                </a:cubicBezTo>
                <a:cubicBezTo>
                  <a:pt x="7607876" y="3220404"/>
                  <a:pt x="8020050" y="2927727"/>
                  <a:pt x="8323118" y="2744154"/>
                </a:cubicBezTo>
                <a:cubicBezTo>
                  <a:pt x="8626186" y="2560581"/>
                  <a:pt x="8513618" y="2458402"/>
                  <a:pt x="8759536" y="2328516"/>
                </a:cubicBezTo>
                <a:cubicBezTo>
                  <a:pt x="9005454" y="2198630"/>
                  <a:pt x="9609859" y="1890367"/>
                  <a:pt x="10006445" y="1621936"/>
                </a:cubicBezTo>
                <a:cubicBezTo>
                  <a:pt x="10403031" y="1353505"/>
                  <a:pt x="10730346" y="946527"/>
                  <a:pt x="11139055" y="717927"/>
                </a:cubicBezTo>
                <a:cubicBezTo>
                  <a:pt x="11445587" y="546477"/>
                  <a:pt x="11866094" y="-18529"/>
                  <a:pt x="12183585" y="46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2777891" cy="1242010"/>
          </a:xfrm>
          <a:custGeom>
            <a:avLst/>
            <a:gdLst>
              <a:gd name="connsiteX0" fmla="*/ 0 w 2777891"/>
              <a:gd name="connsiteY0" fmla="*/ 0 h 1242010"/>
              <a:gd name="connsiteX1" fmla="*/ 2777891 w 2777891"/>
              <a:gd name="connsiteY1" fmla="*/ 0 h 1242010"/>
              <a:gd name="connsiteX2" fmla="*/ 2750993 w 2777891"/>
              <a:gd name="connsiteY2" fmla="*/ 10391 h 1242010"/>
              <a:gd name="connsiteX3" fmla="*/ 2296391 w 2777891"/>
              <a:gd name="connsiteY3" fmla="*/ 166254 h 1242010"/>
              <a:gd name="connsiteX4" fmla="*/ 1735282 w 2777891"/>
              <a:gd name="connsiteY4" fmla="*/ 363682 h 1242010"/>
              <a:gd name="connsiteX5" fmla="*/ 1184564 w 2777891"/>
              <a:gd name="connsiteY5" fmla="*/ 820882 h 1242010"/>
              <a:gd name="connsiteX6" fmla="*/ 322119 w 2777891"/>
              <a:gd name="connsiteY6" fmla="*/ 1080655 h 1242010"/>
              <a:gd name="connsiteX7" fmla="*/ 150182 w 2777891"/>
              <a:gd name="connsiteY7" fmla="*/ 1158749 h 1242010"/>
              <a:gd name="connsiteX8" fmla="*/ 0 w 2777891"/>
              <a:gd name="connsiteY8" fmla="*/ 1242010 h 12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891" h="1242010">
                <a:moveTo>
                  <a:pt x="0" y="0"/>
                </a:moveTo>
                <a:lnTo>
                  <a:pt x="2777891" y="0"/>
                </a:lnTo>
                <a:lnTo>
                  <a:pt x="2750993" y="10391"/>
                </a:lnTo>
                <a:cubicBezTo>
                  <a:pt x="2589934" y="67108"/>
                  <a:pt x="2408959" y="123825"/>
                  <a:pt x="2296391" y="166254"/>
                </a:cubicBezTo>
                <a:cubicBezTo>
                  <a:pt x="2071255" y="251113"/>
                  <a:pt x="1920587" y="254577"/>
                  <a:pt x="1735282" y="363682"/>
                </a:cubicBezTo>
                <a:cubicBezTo>
                  <a:pt x="1549977" y="472787"/>
                  <a:pt x="1420091" y="701387"/>
                  <a:pt x="1184564" y="820882"/>
                </a:cubicBezTo>
                <a:cubicBezTo>
                  <a:pt x="949037" y="940377"/>
                  <a:pt x="554183" y="994064"/>
                  <a:pt x="322119" y="1080655"/>
                </a:cubicBezTo>
                <a:cubicBezTo>
                  <a:pt x="264103" y="1102303"/>
                  <a:pt x="205871" y="1129795"/>
                  <a:pt x="150182" y="1158749"/>
                </a:cubicBezTo>
                <a:lnTo>
                  <a:pt x="0" y="12420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66711" y="681647"/>
            <a:ext cx="4969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Права ребёнка с </a:t>
            </a:r>
            <a:r>
              <a:rPr lang="ru-RU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14 </a:t>
            </a: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9416" y="1077685"/>
            <a:ext cx="3947805" cy="244112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prouchebu.com/wp-content/uploads/2018/02/1_vserossiyskie_proverochnye_raboty_v_2018_godu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90" y="702129"/>
            <a:ext cx="3857442" cy="25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56696" y="22112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получить паспорт гражданина РБ;</a:t>
            </a:r>
            <a:endParaRPr lang="ru-RU" b="0" i="0" dirty="0" smtClean="0">
              <a:solidFill>
                <a:srgbClr val="333333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28640" y="2684476"/>
            <a:ext cx="4857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самостоятельно обращаться в суд для защиты своих прав;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32353" y="3322040"/>
            <a:ext cx="473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давать </a:t>
            </a: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согласие на изменение своего гражданства;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0170" y="3959604"/>
            <a:ext cx="6090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работать </a:t>
            </a: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в свободное от учебы время с согласия одного из родителей, но не более 4 часов с легкими условиями труда;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45623" y="48759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Helvetica Neue"/>
              </a:rPr>
              <a:t> </a:t>
            </a:r>
            <a:r>
              <a:rPr lang="ru-RU" b="1" i="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самостоятельно распоряжаться своим заработком, стипендией, иным доходом;</a:t>
            </a:r>
            <a:endParaRPr lang="ru-RU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18305" y="2344330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696184" y="2797336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983119" y="3460066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909329" y="4122796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835538" y="5028807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11647" y="5528344"/>
            <a:ext cx="593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вносить вклады в банки и распоряжаться </a:t>
            </a:r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ими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;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96701" y="5659380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47039" y="58383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участвовать в молодёжном общественном объединении.</a:t>
            </a:r>
            <a:endParaRPr lang="ru-RU" b="1" i="0" dirty="0" smtClean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531361" y="5979559"/>
            <a:ext cx="187037" cy="17664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5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547790" y="3164939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494608" y="6386074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768183" y="5984269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8699350" y="-9194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811056" y="587297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9852092" y="1420656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057193" y="2762345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801568" y="2091359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835752" y="3475776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9818849" y="419803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298654" y="4581231"/>
            <a:ext cx="850768" cy="8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94304" y="6460464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898309" y="4070792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599207" y="86565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451713" y="0"/>
            <a:ext cx="11222050" cy="6858000"/>
          </a:xfrm>
          <a:custGeom>
            <a:avLst/>
            <a:gdLst>
              <a:gd name="connsiteX0" fmla="*/ 73515 w 11466019"/>
              <a:gd name="connsiteY0" fmla="*/ 0 h 6858000"/>
              <a:gd name="connsiteX1" fmla="*/ 8623299 w 11466019"/>
              <a:gd name="connsiteY1" fmla="*/ 0 h 6858000"/>
              <a:gd name="connsiteX2" fmla="*/ 8666543 w 11466019"/>
              <a:gd name="connsiteY2" fmla="*/ 41564 h 6858000"/>
              <a:gd name="connsiteX3" fmla="*/ 9144525 w 11466019"/>
              <a:gd name="connsiteY3" fmla="*/ 519545 h 6858000"/>
              <a:gd name="connsiteX4" fmla="*/ 9975798 w 11466019"/>
              <a:gd name="connsiteY4" fmla="*/ 1132610 h 6858000"/>
              <a:gd name="connsiteX5" fmla="*/ 9664071 w 11466019"/>
              <a:gd name="connsiteY5" fmla="*/ 2327564 h 6858000"/>
              <a:gd name="connsiteX6" fmla="*/ 10027753 w 11466019"/>
              <a:gd name="connsiteY6" fmla="*/ 3158836 h 6858000"/>
              <a:gd name="connsiteX7" fmla="*/ 9799153 w 11466019"/>
              <a:gd name="connsiteY7" fmla="*/ 4208318 h 6858000"/>
              <a:gd name="connsiteX8" fmla="*/ 10588862 w 11466019"/>
              <a:gd name="connsiteY8" fmla="*/ 5018809 h 6858000"/>
              <a:gd name="connsiteX9" fmla="*/ 10391434 w 11466019"/>
              <a:gd name="connsiteY9" fmla="*/ 5995555 h 6858000"/>
              <a:gd name="connsiteX10" fmla="*/ 11452281 w 11466019"/>
              <a:gd name="connsiteY10" fmla="*/ 6818710 h 6858000"/>
              <a:gd name="connsiteX11" fmla="*/ 11466019 w 11466019"/>
              <a:gd name="connsiteY11" fmla="*/ 6858000 h 6858000"/>
              <a:gd name="connsiteX12" fmla="*/ 1451501 w 11466019"/>
              <a:gd name="connsiteY12" fmla="*/ 6858000 h 6858000"/>
              <a:gd name="connsiteX13" fmla="*/ 1456562 w 11466019"/>
              <a:gd name="connsiteY13" fmla="*/ 6826026 h 6858000"/>
              <a:gd name="connsiteX14" fmla="*/ 1517598 w 11466019"/>
              <a:gd name="connsiteY14" fmla="*/ 6598227 h 6858000"/>
              <a:gd name="connsiteX15" fmla="*/ 1839716 w 11466019"/>
              <a:gd name="connsiteY15" fmla="*/ 5486400 h 6858000"/>
              <a:gd name="connsiteX16" fmla="*/ 1205871 w 11466019"/>
              <a:gd name="connsiteY16" fmla="*/ 4613564 h 6858000"/>
              <a:gd name="connsiteX17" fmla="*/ 1621507 w 11466019"/>
              <a:gd name="connsiteY17" fmla="*/ 3584864 h 6858000"/>
              <a:gd name="connsiteX18" fmla="*/ 1060398 w 11466019"/>
              <a:gd name="connsiteY18" fmla="*/ 2961409 h 6858000"/>
              <a:gd name="connsiteX19" fmla="*/ 1195480 w 11466019"/>
              <a:gd name="connsiteY19" fmla="*/ 1880755 h 6858000"/>
              <a:gd name="connsiteX20" fmla="*/ 665543 w 11466019"/>
              <a:gd name="connsiteY20" fmla="*/ 1288473 h 6858000"/>
              <a:gd name="connsiteX21" fmla="*/ 842189 w 11466019"/>
              <a:gd name="connsiteY21" fmla="*/ 529936 h 6858000"/>
              <a:gd name="connsiteX22" fmla="*/ 87975 w 11466019"/>
              <a:gd name="connsiteY22" fmla="*/ 48342 h 6858000"/>
              <a:gd name="connsiteX23" fmla="*/ 63685 w 11466019"/>
              <a:gd name="connsiteY23" fmla="*/ 34515 h 6858000"/>
              <a:gd name="connsiteX24" fmla="*/ 70258 w 11466019"/>
              <a:gd name="connsiteY24" fmla="*/ 37180 h 6858000"/>
              <a:gd name="connsiteX25" fmla="*/ 94043 w 11466019"/>
              <a:gd name="connsiteY25" fmla="*/ 20782 h 6858000"/>
              <a:gd name="connsiteX26" fmla="*/ 81410 w 11466019"/>
              <a:gd name="connsiteY26" fmla="*/ 5129 h 6858000"/>
              <a:gd name="connsiteX27" fmla="*/ 0 w 11466019"/>
              <a:gd name="connsiteY27" fmla="*/ 0 h 6858000"/>
              <a:gd name="connsiteX28" fmla="*/ 5389 w 11466019"/>
              <a:gd name="connsiteY28" fmla="*/ 0 h 6858000"/>
              <a:gd name="connsiteX29" fmla="*/ 21307 w 11466019"/>
              <a:gd name="connsiteY29" fmla="*/ 10391 h 6858000"/>
              <a:gd name="connsiteX30" fmla="*/ 63685 w 11466019"/>
              <a:gd name="connsiteY30" fmla="*/ 34515 h 6858000"/>
              <a:gd name="connsiteX31" fmla="*/ 43479 w 11466019"/>
              <a:gd name="connsiteY31" fmla="*/ 26322 h 6858000"/>
              <a:gd name="connsiteX32" fmla="*/ 15462 w 11466019"/>
              <a:gd name="connsiteY32" fmla="*/ 103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66019" h="6858000">
                <a:moveTo>
                  <a:pt x="73515" y="0"/>
                </a:moveTo>
                <a:lnTo>
                  <a:pt x="8623299" y="0"/>
                </a:lnTo>
                <a:lnTo>
                  <a:pt x="8666543" y="41564"/>
                </a:lnTo>
                <a:cubicBezTo>
                  <a:pt x="8858775" y="190500"/>
                  <a:pt x="8926316" y="337704"/>
                  <a:pt x="9144525" y="519545"/>
                </a:cubicBezTo>
                <a:cubicBezTo>
                  <a:pt x="9362734" y="701386"/>
                  <a:pt x="9889207" y="831274"/>
                  <a:pt x="9975798" y="1132610"/>
                </a:cubicBezTo>
                <a:cubicBezTo>
                  <a:pt x="10062389" y="1433947"/>
                  <a:pt x="9655412" y="1989860"/>
                  <a:pt x="9664071" y="2327564"/>
                </a:cubicBezTo>
                <a:cubicBezTo>
                  <a:pt x="9672730" y="2665268"/>
                  <a:pt x="10005239" y="2845377"/>
                  <a:pt x="10027753" y="3158836"/>
                </a:cubicBezTo>
                <a:cubicBezTo>
                  <a:pt x="10050267" y="3472295"/>
                  <a:pt x="9705635" y="3898322"/>
                  <a:pt x="9799153" y="4208318"/>
                </a:cubicBezTo>
                <a:cubicBezTo>
                  <a:pt x="9892671" y="4518314"/>
                  <a:pt x="10490149" y="4720936"/>
                  <a:pt x="10588862" y="5018809"/>
                </a:cubicBezTo>
                <a:cubicBezTo>
                  <a:pt x="10687575" y="5316682"/>
                  <a:pt x="10271939" y="5664778"/>
                  <a:pt x="10391434" y="5995555"/>
                </a:cubicBezTo>
                <a:cubicBezTo>
                  <a:pt x="10481055" y="6243638"/>
                  <a:pt x="11313952" y="6588162"/>
                  <a:pt x="11452281" y="6818710"/>
                </a:cubicBezTo>
                <a:lnTo>
                  <a:pt x="11466019" y="6858000"/>
                </a:lnTo>
                <a:lnTo>
                  <a:pt x="1451501" y="6858000"/>
                </a:lnTo>
                <a:lnTo>
                  <a:pt x="1456562" y="6826026"/>
                </a:lnTo>
                <a:cubicBezTo>
                  <a:pt x="1477577" y="6767810"/>
                  <a:pt x="1526690" y="6694343"/>
                  <a:pt x="1517598" y="6598227"/>
                </a:cubicBezTo>
                <a:cubicBezTo>
                  <a:pt x="1493352" y="6341918"/>
                  <a:pt x="1891670" y="5817177"/>
                  <a:pt x="1839716" y="5486400"/>
                </a:cubicBezTo>
                <a:cubicBezTo>
                  <a:pt x="1787762" y="5155623"/>
                  <a:pt x="1242239" y="4930487"/>
                  <a:pt x="1205871" y="4613564"/>
                </a:cubicBezTo>
                <a:cubicBezTo>
                  <a:pt x="1169503" y="4296641"/>
                  <a:pt x="1645753" y="3860223"/>
                  <a:pt x="1621507" y="3584864"/>
                </a:cubicBezTo>
                <a:cubicBezTo>
                  <a:pt x="1597261" y="3309505"/>
                  <a:pt x="1131402" y="3245427"/>
                  <a:pt x="1060398" y="2961409"/>
                </a:cubicBezTo>
                <a:cubicBezTo>
                  <a:pt x="989394" y="2677391"/>
                  <a:pt x="1261289" y="2159578"/>
                  <a:pt x="1195480" y="1880755"/>
                </a:cubicBezTo>
                <a:cubicBezTo>
                  <a:pt x="1129671" y="1601932"/>
                  <a:pt x="724425" y="1513610"/>
                  <a:pt x="665543" y="1288473"/>
                </a:cubicBezTo>
                <a:cubicBezTo>
                  <a:pt x="606661" y="1063337"/>
                  <a:pt x="949562" y="742950"/>
                  <a:pt x="842189" y="529936"/>
                </a:cubicBezTo>
                <a:cubicBezTo>
                  <a:pt x="748238" y="343549"/>
                  <a:pt x="285680" y="150533"/>
                  <a:pt x="87975" y="48342"/>
                </a:cubicBezTo>
                <a:lnTo>
                  <a:pt x="63685" y="34515"/>
                </a:lnTo>
                <a:lnTo>
                  <a:pt x="70258" y="37180"/>
                </a:lnTo>
                <a:cubicBezTo>
                  <a:pt x="86250" y="41455"/>
                  <a:pt x="97074" y="38533"/>
                  <a:pt x="94043" y="20782"/>
                </a:cubicBezTo>
                <a:cubicBezTo>
                  <a:pt x="93285" y="16344"/>
                  <a:pt x="88854" y="11095"/>
                  <a:pt x="81410" y="5129"/>
                </a:cubicBezTo>
                <a:close/>
                <a:moveTo>
                  <a:pt x="0" y="0"/>
                </a:moveTo>
                <a:lnTo>
                  <a:pt x="5389" y="0"/>
                </a:lnTo>
                <a:lnTo>
                  <a:pt x="21307" y="10391"/>
                </a:lnTo>
                <a:lnTo>
                  <a:pt x="63685" y="34515"/>
                </a:lnTo>
                <a:lnTo>
                  <a:pt x="43479" y="26322"/>
                </a:lnTo>
                <a:cubicBezTo>
                  <a:pt x="33984" y="21540"/>
                  <a:pt x="24284" y="15911"/>
                  <a:pt x="15462" y="103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0844" y="995810"/>
            <a:ext cx="5078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Ответственность</a:t>
            </a:r>
            <a:r>
              <a:rPr lang="ru-RU" sz="4000" b="0" i="0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endParaRPr lang="ru-RU" sz="4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2853" y="236836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Ответственность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 — отношение зависимости человека от чего-то (от иного), воспринимаемого им (ретроспективно или перспективно) в качестве определяющего основания для принятия решений и совершения действий, прямо или косвенно направленных на сохранение иного или содействие ему.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5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-237735" y="928022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557024" y="2594921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-332598" y="3665342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-399712" y="6315371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176285" y="1648869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331049" y="2898358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550107" y="3349952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57277" y="4349810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137477" y="5239827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381056" y="5933935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9615926" y="-86397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-15338" y="128994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804307" y="499373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248828" y="565937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787215" y="1703608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724705" y="-40674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672816" y="275380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733250" y="535172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723763" y="1796671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0639244" y="381490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315113" y="4244896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682583" y="4749099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776257" y="2988665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1427463" y="3398863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869793" y="2339186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Бесплатная иконка &quot;Забронирова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176" flipH="1">
            <a:off x="10698876" y="894946"/>
            <a:ext cx="795071" cy="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723622" y="335340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439643" y="1343744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884568" y="2001769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11834233" y="5565365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Открыть иконку бесплатн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775">
            <a:off x="-255311" y="2319483"/>
            <a:ext cx="665195" cy="6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0"/>
            <a:ext cx="5802577" cy="2772771"/>
          </a:xfrm>
          <a:custGeom>
            <a:avLst/>
            <a:gdLst>
              <a:gd name="connsiteX0" fmla="*/ 0 w 5802577"/>
              <a:gd name="connsiteY0" fmla="*/ 0 h 2772771"/>
              <a:gd name="connsiteX1" fmla="*/ 5713398 w 5802577"/>
              <a:gd name="connsiteY1" fmla="*/ 0 h 2772771"/>
              <a:gd name="connsiteX2" fmla="*/ 5734593 w 5802577"/>
              <a:gd name="connsiteY2" fmla="*/ 6645 h 2772771"/>
              <a:gd name="connsiteX3" fmla="*/ 5118931 w 5802577"/>
              <a:gd name="connsiteY3" fmla="*/ 444381 h 2772771"/>
              <a:gd name="connsiteX4" fmla="*/ 4272897 w 5802577"/>
              <a:gd name="connsiteY4" fmla="*/ 1136591 h 2772771"/>
              <a:gd name="connsiteX5" fmla="*/ 2589376 w 5802577"/>
              <a:gd name="connsiteY5" fmla="*/ 1461331 h 2772771"/>
              <a:gd name="connsiteX6" fmla="*/ 1640793 w 5802577"/>
              <a:gd name="connsiteY6" fmla="*/ 1811708 h 2772771"/>
              <a:gd name="connsiteX7" fmla="*/ 598205 w 5802577"/>
              <a:gd name="connsiteY7" fmla="*/ 2683379 h 2772771"/>
              <a:gd name="connsiteX8" fmla="*/ 68685 w 5802577"/>
              <a:gd name="connsiteY8" fmla="*/ 2767587 h 2772771"/>
              <a:gd name="connsiteX9" fmla="*/ 0 w 5802577"/>
              <a:gd name="connsiteY9" fmla="*/ 2756625 h 2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2577" h="2772771">
                <a:moveTo>
                  <a:pt x="0" y="0"/>
                </a:moveTo>
                <a:lnTo>
                  <a:pt x="5713398" y="0"/>
                </a:lnTo>
                <a:lnTo>
                  <a:pt x="5734593" y="6645"/>
                </a:lnTo>
                <a:cubicBezTo>
                  <a:pt x="6012901" y="122233"/>
                  <a:pt x="5362547" y="256057"/>
                  <a:pt x="5118931" y="444381"/>
                </a:cubicBezTo>
                <a:cubicBezTo>
                  <a:pt x="4875315" y="632705"/>
                  <a:pt x="4694490" y="967099"/>
                  <a:pt x="4272897" y="1136591"/>
                </a:cubicBezTo>
                <a:cubicBezTo>
                  <a:pt x="3851305" y="1306083"/>
                  <a:pt x="3028060" y="1348812"/>
                  <a:pt x="2589376" y="1461331"/>
                </a:cubicBezTo>
                <a:cubicBezTo>
                  <a:pt x="2150692" y="1573850"/>
                  <a:pt x="1972655" y="1608033"/>
                  <a:pt x="1640793" y="1811708"/>
                </a:cubicBezTo>
                <a:cubicBezTo>
                  <a:pt x="1308931" y="2015383"/>
                  <a:pt x="910127" y="2573708"/>
                  <a:pt x="598205" y="2683379"/>
                </a:cubicBezTo>
                <a:cubicBezTo>
                  <a:pt x="422749" y="2745069"/>
                  <a:pt x="260965" y="2788132"/>
                  <a:pt x="68685" y="2767587"/>
                </a:cubicBezTo>
                <a:lnTo>
                  <a:pt x="0" y="275662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6733" y="518226"/>
            <a:ext cx="4110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Ответственность</a:t>
            </a:r>
            <a:endParaRPr lang="ru-RU" sz="3600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546930" y="2691925"/>
            <a:ext cx="1247687" cy="9571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777525" y="2939754"/>
            <a:ext cx="4204531" cy="1931349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62985" y="2987594"/>
            <a:ext cx="41105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перед учителями, администрацией учебного заведения;</a:t>
            </a:r>
          </a:p>
          <a:p>
            <a:r>
              <a:rPr lang="ru-RU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за совершение общественно опасных действий, бродяжничество, уклонение от учёбы, пьянство, вплоть до направления комиссией по делам несовершеннолетних и защите их прав в лечебно-воспитательное учреждение.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04673" y="246973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С 6 лет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10" idx="4"/>
          </p:cNvCxnSpPr>
          <p:nvPr/>
        </p:nvCxnSpPr>
        <p:spPr>
          <a:xfrm>
            <a:off x="4272897" y="1136591"/>
            <a:ext cx="3144853" cy="8203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409204" y="1273323"/>
            <a:ext cx="3170489" cy="1700613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67881" y="1385944"/>
            <a:ext cx="3221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посещение в центр временной изоляции несовершеннолетних правонарушителей при совершении общественно-опасных деяний, содержащих признаки преступления.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7069" y="83748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С 8 лет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stCxn id="10" idx="5"/>
          </p:cNvCxnSpPr>
          <p:nvPr/>
        </p:nvCxnSpPr>
        <p:spPr>
          <a:xfrm>
            <a:off x="2589376" y="1461331"/>
            <a:ext cx="18085" cy="777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23559" y="2238998"/>
            <a:ext cx="3512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426437" y="2230452"/>
            <a:ext cx="0" cy="2315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09346" y="4554908"/>
            <a:ext cx="1213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537390" y="3606325"/>
            <a:ext cx="3708874" cy="1905712"/>
          </a:xfrm>
          <a:prstGeom prst="roundRect">
            <a:avLst>
              <a:gd name="adj" fmla="val 14425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614302" y="3683236"/>
            <a:ext cx="3666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исключение из школы за совершение правонарушений, в том числе грубые и неоднократные нарушения устава школы;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самостоятельная имущественная ответственность по заключенным сделкам;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- возмещение причинённого вреда из собственных средств, если их достаточно;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ответственность за нарушение трудовой дисциплины;</a:t>
            </a:r>
          </a:p>
          <a:p>
            <a:endParaRPr lang="ru-RU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8261904" y="4375446"/>
            <a:ext cx="3955197" cy="2482554"/>
          </a:xfrm>
          <a:custGeom>
            <a:avLst/>
            <a:gdLst>
              <a:gd name="connsiteX0" fmla="*/ 3604819 w 3930096"/>
              <a:gd name="connsiteY0" fmla="*/ 0 h 2038172"/>
              <a:gd name="connsiteX1" fmla="*/ 3930096 w 3930096"/>
              <a:gd name="connsiteY1" fmla="*/ 0 h 2038172"/>
              <a:gd name="connsiteX2" fmla="*/ 3930096 w 3930096"/>
              <a:gd name="connsiteY2" fmla="*/ 2038172 h 2038172"/>
              <a:gd name="connsiteX3" fmla="*/ 0 w 3930096"/>
              <a:gd name="connsiteY3" fmla="*/ 2038172 h 2038172"/>
              <a:gd name="connsiteX4" fmla="*/ 22710 w 3930096"/>
              <a:gd name="connsiteY4" fmla="*/ 2028024 h 2038172"/>
              <a:gd name="connsiteX5" fmla="*/ 634268 w 3930096"/>
              <a:gd name="connsiteY5" fmla="*/ 1811708 h 2038172"/>
              <a:gd name="connsiteX6" fmla="*/ 1574305 w 3930096"/>
              <a:gd name="connsiteY6" fmla="*/ 1572426 h 2038172"/>
              <a:gd name="connsiteX7" fmla="*/ 2035778 w 3930096"/>
              <a:gd name="connsiteY7" fmla="*/ 1034041 h 2038172"/>
              <a:gd name="connsiteX8" fmla="*/ 3215098 w 3930096"/>
              <a:gd name="connsiteY8" fmla="*/ 564022 h 2038172"/>
              <a:gd name="connsiteX9" fmla="*/ 3555770 w 3930096"/>
              <a:gd name="connsiteY9" fmla="*/ 91208 h 2038172"/>
              <a:gd name="connsiteX0" fmla="*/ 3955197 w 3955197"/>
              <a:gd name="connsiteY0" fmla="*/ 0 h 2482554"/>
              <a:gd name="connsiteX1" fmla="*/ 3930096 w 3955197"/>
              <a:gd name="connsiteY1" fmla="*/ 444382 h 2482554"/>
              <a:gd name="connsiteX2" fmla="*/ 3930096 w 3955197"/>
              <a:gd name="connsiteY2" fmla="*/ 2482554 h 2482554"/>
              <a:gd name="connsiteX3" fmla="*/ 0 w 3955197"/>
              <a:gd name="connsiteY3" fmla="*/ 2482554 h 2482554"/>
              <a:gd name="connsiteX4" fmla="*/ 22710 w 3955197"/>
              <a:gd name="connsiteY4" fmla="*/ 2472406 h 2482554"/>
              <a:gd name="connsiteX5" fmla="*/ 634268 w 3955197"/>
              <a:gd name="connsiteY5" fmla="*/ 2256090 h 2482554"/>
              <a:gd name="connsiteX6" fmla="*/ 1574305 w 3955197"/>
              <a:gd name="connsiteY6" fmla="*/ 2016808 h 2482554"/>
              <a:gd name="connsiteX7" fmla="*/ 2035778 w 3955197"/>
              <a:gd name="connsiteY7" fmla="*/ 1478423 h 2482554"/>
              <a:gd name="connsiteX8" fmla="*/ 3215098 w 3955197"/>
              <a:gd name="connsiteY8" fmla="*/ 1008404 h 2482554"/>
              <a:gd name="connsiteX9" fmla="*/ 3555770 w 3955197"/>
              <a:gd name="connsiteY9" fmla="*/ 535590 h 2482554"/>
              <a:gd name="connsiteX10" fmla="*/ 3955197 w 3955197"/>
              <a:gd name="connsiteY10" fmla="*/ 0 h 248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5197" h="2482554">
                <a:moveTo>
                  <a:pt x="3955197" y="0"/>
                </a:moveTo>
                <a:lnTo>
                  <a:pt x="3930096" y="444382"/>
                </a:lnTo>
                <a:lnTo>
                  <a:pt x="3930096" y="2482554"/>
                </a:lnTo>
                <a:lnTo>
                  <a:pt x="0" y="2482554"/>
                </a:lnTo>
                <a:lnTo>
                  <a:pt x="22710" y="2472406"/>
                </a:lnTo>
                <a:cubicBezTo>
                  <a:pt x="211964" y="2393535"/>
                  <a:pt x="506794" y="2309501"/>
                  <a:pt x="634268" y="2256090"/>
                </a:cubicBezTo>
                <a:cubicBezTo>
                  <a:pt x="889217" y="2149268"/>
                  <a:pt x="1340720" y="2146419"/>
                  <a:pt x="1574305" y="2016808"/>
                </a:cubicBezTo>
                <a:cubicBezTo>
                  <a:pt x="1807890" y="1887197"/>
                  <a:pt x="1762313" y="1646490"/>
                  <a:pt x="2035778" y="1478423"/>
                </a:cubicBezTo>
                <a:cubicBezTo>
                  <a:pt x="2309243" y="1310356"/>
                  <a:pt x="2891782" y="1243413"/>
                  <a:pt x="3215098" y="1008404"/>
                </a:cubicBezTo>
                <a:cubicBezTo>
                  <a:pt x="3336342" y="920276"/>
                  <a:pt x="3451176" y="727595"/>
                  <a:pt x="3555770" y="535590"/>
                </a:cubicBezTo>
                <a:cubicBezTo>
                  <a:pt x="3572120" y="505187"/>
                  <a:pt x="3938847" y="30403"/>
                  <a:pt x="395519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802169" y="326449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С 14 лет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23214" y="2228850"/>
            <a:ext cx="302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  <p:bldP spid="28" grpId="0" animBg="1"/>
      <p:bldP spid="27" grpId="0"/>
      <p:bldP spid="29" grpId="0"/>
      <p:bldP spid="48" grpId="0" animBg="1"/>
      <p:bldP spid="47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459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SCHOOL_1NOTE</cp:lastModifiedBy>
  <cp:revision>33</cp:revision>
  <dcterms:created xsi:type="dcterms:W3CDTF">2021-12-04T07:32:52Z</dcterms:created>
  <dcterms:modified xsi:type="dcterms:W3CDTF">2021-12-11T06:26:08Z</dcterms:modified>
</cp:coreProperties>
</file>